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147473379" r:id="rId5"/>
    <p:sldId id="2147483283" r:id="rId6"/>
    <p:sldId id="2147473751" r:id="rId7"/>
    <p:sldId id="2147474043" r:id="rId8"/>
    <p:sldId id="2147483281" r:id="rId9"/>
    <p:sldId id="2147473663" r:id="rId10"/>
    <p:sldId id="2147473156" r:id="rId11"/>
    <p:sldId id="2147483247" r:id="rId12"/>
    <p:sldId id="2147483250" r:id="rId13"/>
    <p:sldId id="2147483284" r:id="rId14"/>
    <p:sldId id="2147481273" r:id="rId15"/>
    <p:sldId id="2147483276" r:id="rId16"/>
    <p:sldId id="2147483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B900"/>
    <a:srgbClr val="75787B"/>
    <a:srgbClr val="7F7F7F"/>
    <a:srgbClr val="28AE73"/>
    <a:srgbClr val="898989"/>
    <a:srgbClr val="B3B3B3"/>
    <a:srgbClr val="2CCCD2"/>
    <a:srgbClr val="3F3F3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7A4D6-36B0-468B-ACB7-8F99950B41E4}" v="3" dt="2024-10-09T10:29:42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 autoAdjust="0"/>
    <p:restoredTop sz="54976" autoAdjust="0"/>
  </p:normalViewPr>
  <p:slideViewPr>
    <p:cSldViewPr snapToGrid="0">
      <p:cViewPr varScale="1">
        <p:scale>
          <a:sx n="58" d="100"/>
          <a:sy n="58" d="100"/>
        </p:scale>
        <p:origin x="4050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orti" userId="2cc043dd-1f8e-4c71-91ab-3cfcb143a9e9" providerId="ADAL" clId="{BB1401AD-93E0-4C24-876C-5CC08B7E194F}"/>
    <pc:docChg chg="custSel modSld">
      <pc:chgData name="David Lorti" userId="2cc043dd-1f8e-4c71-91ab-3cfcb143a9e9" providerId="ADAL" clId="{BB1401AD-93E0-4C24-876C-5CC08B7E194F}" dt="2024-07-25T15:21:56.735" v="133" actId="1076"/>
      <pc:docMkLst>
        <pc:docMk/>
      </pc:docMkLst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408724475" sldId="2134803657"/>
        </pc:sldMkLst>
      </pc:sldChg>
      <pc:sldChg chg="addSp delSp modSp mod modTransition delAnim">
        <pc:chgData name="David Lorti" userId="2cc043dd-1f8e-4c71-91ab-3cfcb143a9e9" providerId="ADAL" clId="{BB1401AD-93E0-4C24-876C-5CC08B7E194F}" dt="2024-07-25T13:51:51.267" v="127"/>
        <pc:sldMkLst>
          <pc:docMk/>
          <pc:sldMk cId="4152303511" sldId="2147470899"/>
        </pc:sldMkLst>
        <pc:picChg chg="add mod">
          <ac:chgData name="David Lorti" userId="2cc043dd-1f8e-4c71-91ab-3cfcb143a9e9" providerId="ADAL" clId="{BB1401AD-93E0-4C24-876C-5CC08B7E194F}" dt="2024-07-25T13:51:51.267" v="127"/>
          <ac:picMkLst>
            <pc:docMk/>
            <pc:sldMk cId="4152303511" sldId="2147470899"/>
            <ac:picMk id="97" creationId="{49A6B3CD-1E4D-CD2B-5DDA-6A001310BEDE}"/>
          </ac:picMkLst>
        </pc:picChg>
        <pc:picChg chg="del">
          <ac:chgData name="David Lorti" userId="2cc043dd-1f8e-4c71-91ab-3cfcb143a9e9" providerId="ADAL" clId="{BB1401AD-93E0-4C24-876C-5CC08B7E194F}" dt="2024-07-25T12:55:55.208" v="19" actId="478"/>
          <ac:picMkLst>
            <pc:docMk/>
            <pc:sldMk cId="4152303511" sldId="2147470899"/>
            <ac:picMk id="252" creationId="{9D400E10-B759-B5C9-607E-0704BAB04CC7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73888671" sldId="2147471972"/>
        </pc:sldMkLst>
      </pc:sldChg>
      <pc:sldChg chg="addSp delSp modSp mod modTransition modAnim">
        <pc:chgData name="David Lorti" userId="2cc043dd-1f8e-4c71-91ab-3cfcb143a9e9" providerId="ADAL" clId="{BB1401AD-93E0-4C24-876C-5CC08B7E194F}" dt="2024-07-25T13:56:47.606" v="132"/>
        <pc:sldMkLst>
          <pc:docMk/>
          <pc:sldMk cId="2967091940" sldId="2147471994"/>
        </pc:sldMkLst>
        <pc:picChg chg="add del mod">
          <ac:chgData name="David Lorti" userId="2cc043dd-1f8e-4c71-91ab-3cfcb143a9e9" providerId="ADAL" clId="{BB1401AD-93E0-4C24-876C-5CC08B7E194F}" dt="2024-07-25T13:55:22.995" v="131"/>
          <ac:picMkLst>
            <pc:docMk/>
            <pc:sldMk cId="2967091940" sldId="2147471994"/>
            <ac:picMk id="12" creationId="{BEAAA34C-E23C-6643-0710-97B4A65DD80C}"/>
          </ac:picMkLst>
        </pc:picChg>
        <pc:picChg chg="add del mod ord">
          <ac:chgData name="David Lorti" userId="2cc043dd-1f8e-4c71-91ab-3cfcb143a9e9" providerId="ADAL" clId="{BB1401AD-93E0-4C24-876C-5CC08B7E194F}" dt="2024-07-25T13:56:47.606" v="132"/>
          <ac:picMkLst>
            <pc:docMk/>
            <pc:sldMk cId="2967091940" sldId="2147471994"/>
            <ac:picMk id="15" creationId="{5FE4CAD1-A044-2C30-D98E-526CB42F9401}"/>
          </ac:picMkLst>
        </pc:picChg>
        <pc:picChg chg="add mod">
          <ac:chgData name="David Lorti" userId="2cc043dd-1f8e-4c71-91ab-3cfcb143a9e9" providerId="ADAL" clId="{BB1401AD-93E0-4C24-876C-5CC08B7E194F}" dt="2024-07-25T13:56:47.606" v="132"/>
          <ac:picMkLst>
            <pc:docMk/>
            <pc:sldMk cId="2967091940" sldId="2147471994"/>
            <ac:picMk id="16" creationId="{F1887BE0-E981-3DCC-5FB8-309D0F5DF101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629010167" sldId="2147472047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322635532" sldId="2147472770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917073492" sldId="2147472772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047092341" sldId="2147472773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526056893" sldId="2147472778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586942249" sldId="2147472781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385743857" sldId="2147472782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654263853" sldId="2147472902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9971606" sldId="2147472903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478145424" sldId="2147473174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8433903" sldId="2147473181"/>
        </pc:sldMkLst>
      </pc:sldChg>
      <pc:sldChg chg="addSp delSp modSp mod modTransition delAnim modAnim">
        <pc:chgData name="David Lorti" userId="2cc043dd-1f8e-4c71-91ab-3cfcb143a9e9" providerId="ADAL" clId="{BB1401AD-93E0-4C24-876C-5CC08B7E194F}" dt="2024-07-25T13:14:29.212" v="63"/>
        <pc:sldMkLst>
          <pc:docMk/>
          <pc:sldMk cId="1397704994" sldId="2147473185"/>
        </pc:sldMkLst>
        <pc:picChg chg="add del mod">
          <ac:chgData name="David Lorti" userId="2cc043dd-1f8e-4c71-91ab-3cfcb143a9e9" providerId="ADAL" clId="{BB1401AD-93E0-4C24-876C-5CC08B7E194F}" dt="2024-07-25T13:13:05.138" v="62"/>
          <ac:picMkLst>
            <pc:docMk/>
            <pc:sldMk cId="1397704994" sldId="2147473185"/>
            <ac:picMk id="17" creationId="{42CB06E9-2689-6199-8785-E470EC650A65}"/>
          </ac:picMkLst>
        </pc:picChg>
        <pc:picChg chg="add del mod ord">
          <ac:chgData name="David Lorti" userId="2cc043dd-1f8e-4c71-91ab-3cfcb143a9e9" providerId="ADAL" clId="{BB1401AD-93E0-4C24-876C-5CC08B7E194F}" dt="2024-07-25T13:14:29.212" v="63"/>
          <ac:picMkLst>
            <pc:docMk/>
            <pc:sldMk cId="1397704994" sldId="2147473185"/>
            <ac:picMk id="26" creationId="{17166554-B3CB-2770-7433-2D4AC4491638}"/>
          </ac:picMkLst>
        </pc:picChg>
        <pc:picChg chg="add mod">
          <ac:chgData name="David Lorti" userId="2cc043dd-1f8e-4c71-91ab-3cfcb143a9e9" providerId="ADAL" clId="{BB1401AD-93E0-4C24-876C-5CC08B7E194F}" dt="2024-07-25T13:14:29.212" v="63"/>
          <ac:picMkLst>
            <pc:docMk/>
            <pc:sldMk cId="1397704994" sldId="2147473185"/>
            <ac:picMk id="29" creationId="{6C8EEFCA-5CA0-ED13-688C-FDAD95017CE5}"/>
          </ac:picMkLst>
        </pc:picChg>
        <pc:picChg chg="del">
          <ac:chgData name="David Lorti" userId="2cc043dd-1f8e-4c71-91ab-3cfcb143a9e9" providerId="ADAL" clId="{BB1401AD-93E0-4C24-876C-5CC08B7E194F}" dt="2024-07-25T12:55:27.166" v="9" actId="478"/>
          <ac:picMkLst>
            <pc:docMk/>
            <pc:sldMk cId="1397704994" sldId="2147473185"/>
            <ac:picMk id="55" creationId="{5514B8F6-1F38-488F-9065-862C8C932BFE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403622942" sldId="2147473200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290265507" sldId="2147473204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706460927" sldId="2147473206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113969105" sldId="2147473227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611026325" sldId="2147473228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592332676" sldId="2147473229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204700186" sldId="2147473233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313157683" sldId="2147473234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298325751" sldId="2147473235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200869655" sldId="2147473236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891754610" sldId="2147473238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208391403" sldId="2147473239"/>
        </pc:sldMkLst>
      </pc:sldChg>
      <pc:sldChg chg="modSp mod modTransition">
        <pc:chgData name="David Lorti" userId="2cc043dd-1f8e-4c71-91ab-3cfcb143a9e9" providerId="ADAL" clId="{BB1401AD-93E0-4C24-876C-5CC08B7E194F}" dt="2024-07-25T15:21:56.735" v="133" actId="1076"/>
        <pc:sldMkLst>
          <pc:docMk/>
          <pc:sldMk cId="3154812866" sldId="2147473263"/>
        </pc:sldMkLst>
        <pc:grpChg chg="mod">
          <ac:chgData name="David Lorti" userId="2cc043dd-1f8e-4c71-91ab-3cfcb143a9e9" providerId="ADAL" clId="{BB1401AD-93E0-4C24-876C-5CC08B7E194F}" dt="2024-07-25T15:21:56.735" v="133" actId="1076"/>
          <ac:grpSpMkLst>
            <pc:docMk/>
            <pc:sldMk cId="3154812866" sldId="2147473263"/>
            <ac:grpSpMk id="17" creationId="{B59146FA-FB2F-FBB9-483F-251A8D72C4AD}"/>
          </ac:grpSpMkLst>
        </pc:grpChg>
      </pc:sldChg>
      <pc:sldChg chg="addSp delSp modSp mod modTransition delAnim">
        <pc:chgData name="David Lorti" userId="2cc043dd-1f8e-4c71-91ab-3cfcb143a9e9" providerId="ADAL" clId="{BB1401AD-93E0-4C24-876C-5CC08B7E194F}" dt="2024-07-25T13:09:47.409" v="54"/>
        <pc:sldMkLst>
          <pc:docMk/>
          <pc:sldMk cId="3711565437" sldId="2147473379"/>
        </pc:sldMkLst>
        <pc:picChg chg="add mod">
          <ac:chgData name="David Lorti" userId="2cc043dd-1f8e-4c71-91ab-3cfcb143a9e9" providerId="ADAL" clId="{BB1401AD-93E0-4C24-876C-5CC08B7E194F}" dt="2024-07-25T13:09:47.409" v="54"/>
          <ac:picMkLst>
            <pc:docMk/>
            <pc:sldMk cId="3711565437" sldId="2147473379"/>
            <ac:picMk id="24" creationId="{2031814D-47BD-2822-DF7B-2B61D3AA3D5A}"/>
          </ac:picMkLst>
        </pc:picChg>
        <pc:picChg chg="del">
          <ac:chgData name="David Lorti" userId="2cc043dd-1f8e-4c71-91ab-3cfcb143a9e9" providerId="ADAL" clId="{BB1401AD-93E0-4C24-876C-5CC08B7E194F}" dt="2024-07-25T12:55:20.415" v="6" actId="478"/>
          <ac:picMkLst>
            <pc:docMk/>
            <pc:sldMk cId="3711565437" sldId="2147473379"/>
            <ac:picMk id="62" creationId="{2AD40115-AD04-294B-E5D7-8D20935450DF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76191847" sldId="2147473389"/>
        </pc:sldMkLst>
      </pc:sldChg>
      <pc:sldChg chg="addSp delSp modSp mod modTransition delAnim">
        <pc:chgData name="David Lorti" userId="2cc043dd-1f8e-4c71-91ab-3cfcb143a9e9" providerId="ADAL" clId="{BB1401AD-93E0-4C24-876C-5CC08B7E194F}" dt="2024-07-25T13:36:02.386" v="104"/>
        <pc:sldMkLst>
          <pc:docMk/>
          <pc:sldMk cId="3824831462" sldId="2147473592"/>
        </pc:sldMkLst>
        <pc:picChg chg="del">
          <ac:chgData name="David Lorti" userId="2cc043dd-1f8e-4c71-91ab-3cfcb143a9e9" providerId="ADAL" clId="{BB1401AD-93E0-4C24-876C-5CC08B7E194F}" dt="2024-07-25T12:55:32.376" v="11" actId="478"/>
          <ac:picMkLst>
            <pc:docMk/>
            <pc:sldMk cId="3824831462" sldId="2147473592"/>
            <ac:picMk id="49" creationId="{8F1511BF-E22F-2091-AC27-408B9534672D}"/>
          </ac:picMkLst>
        </pc:picChg>
        <pc:picChg chg="add mod">
          <ac:chgData name="David Lorti" userId="2cc043dd-1f8e-4c71-91ab-3cfcb143a9e9" providerId="ADAL" clId="{BB1401AD-93E0-4C24-876C-5CC08B7E194F}" dt="2024-07-25T13:36:02.386" v="104"/>
          <ac:picMkLst>
            <pc:docMk/>
            <pc:sldMk cId="3824831462" sldId="2147473592"/>
            <ac:picMk id="74" creationId="{2D678098-8FE5-3343-B6A3-56A861768272}"/>
          </ac:picMkLst>
        </pc:picChg>
      </pc:sldChg>
      <pc:sldChg chg="addSp delSp modSp mod modTransition delAnim">
        <pc:chgData name="David Lorti" userId="2cc043dd-1f8e-4c71-91ab-3cfcb143a9e9" providerId="ADAL" clId="{BB1401AD-93E0-4C24-876C-5CC08B7E194F}" dt="2024-07-25T13:37:32.656" v="105"/>
        <pc:sldMkLst>
          <pc:docMk/>
          <pc:sldMk cId="1506704212" sldId="2147473593"/>
        </pc:sldMkLst>
        <pc:picChg chg="add mod">
          <ac:chgData name="David Lorti" userId="2cc043dd-1f8e-4c71-91ab-3cfcb143a9e9" providerId="ADAL" clId="{BB1401AD-93E0-4C24-876C-5CC08B7E194F}" dt="2024-07-25T13:37:32.656" v="105"/>
          <ac:picMkLst>
            <pc:docMk/>
            <pc:sldMk cId="1506704212" sldId="2147473593"/>
            <ac:picMk id="28" creationId="{87F74E8F-9B2F-361B-8928-B869CE70368C}"/>
          </ac:picMkLst>
        </pc:picChg>
        <pc:picChg chg="del">
          <ac:chgData name="David Lorti" userId="2cc043dd-1f8e-4c71-91ab-3cfcb143a9e9" providerId="ADAL" clId="{BB1401AD-93E0-4C24-876C-5CC08B7E194F}" dt="2024-07-25T12:55:36.663" v="12" actId="478"/>
          <ac:picMkLst>
            <pc:docMk/>
            <pc:sldMk cId="1506704212" sldId="2147473593"/>
            <ac:picMk id="49" creationId="{081CC0B7-110C-715C-F96E-BC278668FF1B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128838574" sldId="2147473597"/>
        </pc:sldMkLst>
      </pc:sldChg>
      <pc:sldChg chg="addSp delSp modSp mod modTransition delAnim modAnim">
        <pc:chgData name="David Lorti" userId="2cc043dd-1f8e-4c71-91ab-3cfcb143a9e9" providerId="ADAL" clId="{BB1401AD-93E0-4C24-876C-5CC08B7E194F}" dt="2024-07-25T13:45:18.346" v="119"/>
        <pc:sldMkLst>
          <pc:docMk/>
          <pc:sldMk cId="2955405142" sldId="2147473632"/>
        </pc:sldMkLst>
        <pc:picChg chg="add del mod">
          <ac:chgData name="David Lorti" userId="2cc043dd-1f8e-4c71-91ab-3cfcb143a9e9" providerId="ADAL" clId="{BB1401AD-93E0-4C24-876C-5CC08B7E194F}" dt="2024-07-25T13:44:01.100" v="118"/>
          <ac:picMkLst>
            <pc:docMk/>
            <pc:sldMk cId="2955405142" sldId="2147473632"/>
            <ac:picMk id="42" creationId="{FC7F2BE0-D654-541F-D7D8-A807D1FF8ADE}"/>
          </ac:picMkLst>
        </pc:picChg>
        <pc:picChg chg="add del mod ord">
          <ac:chgData name="David Lorti" userId="2cc043dd-1f8e-4c71-91ab-3cfcb143a9e9" providerId="ADAL" clId="{BB1401AD-93E0-4C24-876C-5CC08B7E194F}" dt="2024-07-25T13:45:18.346" v="119"/>
          <ac:picMkLst>
            <pc:docMk/>
            <pc:sldMk cId="2955405142" sldId="2147473632"/>
            <ac:picMk id="45" creationId="{4C7ABC44-DCDA-4F59-4983-DFC60571EF82}"/>
          </ac:picMkLst>
        </pc:picChg>
        <pc:picChg chg="add mod">
          <ac:chgData name="David Lorti" userId="2cc043dd-1f8e-4c71-91ab-3cfcb143a9e9" providerId="ADAL" clId="{BB1401AD-93E0-4C24-876C-5CC08B7E194F}" dt="2024-07-25T13:45:18.346" v="119"/>
          <ac:picMkLst>
            <pc:docMk/>
            <pc:sldMk cId="2955405142" sldId="2147473632"/>
            <ac:picMk id="46" creationId="{2FF65577-C03E-8282-525D-FFCFEDE53402}"/>
          </ac:picMkLst>
        </pc:picChg>
        <pc:picChg chg="del">
          <ac:chgData name="David Lorti" userId="2cc043dd-1f8e-4c71-91ab-3cfcb143a9e9" providerId="ADAL" clId="{BB1401AD-93E0-4C24-876C-5CC08B7E194F}" dt="2024-07-25T12:55:49.879" v="17" actId="478"/>
          <ac:picMkLst>
            <pc:docMk/>
            <pc:sldMk cId="2955405142" sldId="2147473632"/>
            <ac:picMk id="75" creationId="{5BEFBE26-CCFD-9615-D7CB-AAA83F702AC2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868639141" sldId="2147473654"/>
        </pc:sldMkLst>
      </pc:sldChg>
      <pc:sldChg chg="addSp delSp modSp mod modTransition delAnim">
        <pc:chgData name="David Lorti" userId="2cc043dd-1f8e-4c71-91ab-3cfcb143a9e9" providerId="ADAL" clId="{BB1401AD-93E0-4C24-876C-5CC08B7E194F}" dt="2024-07-25T13:12:39.231" v="59"/>
        <pc:sldMkLst>
          <pc:docMk/>
          <pc:sldMk cId="5490960" sldId="2147473657"/>
        </pc:sldMkLst>
        <pc:picChg chg="add mod">
          <ac:chgData name="David Lorti" userId="2cc043dd-1f8e-4c71-91ab-3cfcb143a9e9" providerId="ADAL" clId="{BB1401AD-93E0-4C24-876C-5CC08B7E194F}" dt="2024-07-25T13:12:39.231" v="59"/>
          <ac:picMkLst>
            <pc:docMk/>
            <pc:sldMk cId="5490960" sldId="2147473657"/>
            <ac:picMk id="12" creationId="{B5B4B3C9-FA1B-9E57-2879-DF7200C3950A}"/>
          </ac:picMkLst>
        </pc:picChg>
        <pc:picChg chg="del">
          <ac:chgData name="David Lorti" userId="2cc043dd-1f8e-4c71-91ab-3cfcb143a9e9" providerId="ADAL" clId="{BB1401AD-93E0-4C24-876C-5CC08B7E194F}" dt="2024-07-25T12:55:24.903" v="8" actId="478"/>
          <ac:picMkLst>
            <pc:docMk/>
            <pc:sldMk cId="5490960" sldId="2147473657"/>
            <ac:picMk id="36" creationId="{21A57183-4EDD-3466-9BEB-BF430AE106CD}"/>
          </ac:picMkLst>
        </pc:picChg>
      </pc:sldChg>
      <pc:sldChg chg="addSp delSp modSp mod modTransition delAnim modAnim">
        <pc:chgData name="David Lorti" userId="2cc043dd-1f8e-4c71-91ab-3cfcb143a9e9" providerId="ADAL" clId="{BB1401AD-93E0-4C24-876C-5CC08B7E194F}" dt="2024-07-25T13:38:16.979" v="109"/>
        <pc:sldMkLst>
          <pc:docMk/>
          <pc:sldMk cId="3371925697" sldId="2147473658"/>
        </pc:sldMkLst>
        <pc:picChg chg="add del mod">
          <ac:chgData name="David Lorti" userId="2cc043dd-1f8e-4c71-91ab-3cfcb143a9e9" providerId="ADAL" clId="{BB1401AD-93E0-4C24-876C-5CC08B7E194F}" dt="2024-07-25T13:37:53.416" v="108"/>
          <ac:picMkLst>
            <pc:docMk/>
            <pc:sldMk cId="3371925697" sldId="2147473658"/>
            <ac:picMk id="9" creationId="{139CA193-98CE-FF6D-CD81-EC0F604DA3B9}"/>
          </ac:picMkLst>
        </pc:picChg>
        <pc:picChg chg="del">
          <ac:chgData name="David Lorti" userId="2cc043dd-1f8e-4c71-91ab-3cfcb143a9e9" providerId="ADAL" clId="{BB1401AD-93E0-4C24-876C-5CC08B7E194F}" dt="2024-07-25T12:55:39.296" v="13" actId="478"/>
          <ac:picMkLst>
            <pc:docMk/>
            <pc:sldMk cId="3371925697" sldId="2147473658"/>
            <ac:picMk id="9" creationId="{FB6EA836-89B1-8A33-4F86-6CBC3D90E506}"/>
          </ac:picMkLst>
        </pc:picChg>
        <pc:picChg chg="add del mod ord">
          <ac:chgData name="David Lorti" userId="2cc043dd-1f8e-4c71-91ab-3cfcb143a9e9" providerId="ADAL" clId="{BB1401AD-93E0-4C24-876C-5CC08B7E194F}" dt="2024-07-25T13:38:16.979" v="109"/>
          <ac:picMkLst>
            <pc:docMk/>
            <pc:sldMk cId="3371925697" sldId="2147473658"/>
            <ac:picMk id="12" creationId="{B131226A-78D9-6FB9-1FC1-46179BEFE5B1}"/>
          </ac:picMkLst>
        </pc:picChg>
        <pc:picChg chg="add mod">
          <ac:chgData name="David Lorti" userId="2cc043dd-1f8e-4c71-91ab-3cfcb143a9e9" providerId="ADAL" clId="{BB1401AD-93E0-4C24-876C-5CC08B7E194F}" dt="2024-07-25T13:38:16.979" v="109"/>
          <ac:picMkLst>
            <pc:docMk/>
            <pc:sldMk cId="3371925697" sldId="2147473658"/>
            <ac:picMk id="13" creationId="{6D954562-A953-A626-75AC-4976B9645E44}"/>
          </ac:picMkLst>
        </pc:picChg>
      </pc:sldChg>
      <pc:sldChg chg="addSp delSp modSp mod modTransition delAnim modAnim">
        <pc:chgData name="David Lorti" userId="2cc043dd-1f8e-4c71-91ab-3cfcb143a9e9" providerId="ADAL" clId="{BB1401AD-93E0-4C24-876C-5CC08B7E194F}" dt="2024-07-25T13:33:07.896" v="103"/>
        <pc:sldMkLst>
          <pc:docMk/>
          <pc:sldMk cId="3351409026" sldId="2147473663"/>
        </pc:sldMkLst>
        <pc:picChg chg="add del mod">
          <ac:chgData name="David Lorti" userId="2cc043dd-1f8e-4c71-91ab-3cfcb143a9e9" providerId="ADAL" clId="{BB1401AD-93E0-4C24-876C-5CC08B7E194F}" dt="2024-07-25T13:15:16.654" v="66"/>
          <ac:picMkLst>
            <pc:docMk/>
            <pc:sldMk cId="3351409026" sldId="2147473663"/>
            <ac:picMk id="32" creationId="{195D1775-5133-D370-8185-F0E609996CDF}"/>
          </ac:picMkLst>
        </pc:picChg>
        <pc:picChg chg="add del mod ord">
          <ac:chgData name="David Lorti" userId="2cc043dd-1f8e-4c71-91ab-3cfcb143a9e9" providerId="ADAL" clId="{BB1401AD-93E0-4C24-876C-5CC08B7E194F}" dt="2024-07-25T13:15:34.962" v="67"/>
          <ac:picMkLst>
            <pc:docMk/>
            <pc:sldMk cId="3351409026" sldId="2147473663"/>
            <ac:picMk id="35" creationId="{D1ECDF54-3172-4891-24AF-F4747BFF537A}"/>
          </ac:picMkLst>
        </pc:picChg>
        <pc:picChg chg="add del mod">
          <ac:chgData name="David Lorti" userId="2cc043dd-1f8e-4c71-91ab-3cfcb143a9e9" providerId="ADAL" clId="{BB1401AD-93E0-4C24-876C-5CC08B7E194F}" dt="2024-07-25T13:16:26.157" v="69"/>
          <ac:picMkLst>
            <pc:docMk/>
            <pc:sldMk cId="3351409026" sldId="2147473663"/>
            <ac:picMk id="38" creationId="{69D80C35-6090-C0F8-20C1-A943048439CF}"/>
          </ac:picMkLst>
        </pc:picChg>
        <pc:picChg chg="add del mod ord">
          <ac:chgData name="David Lorti" userId="2cc043dd-1f8e-4c71-91ab-3cfcb143a9e9" providerId="ADAL" clId="{BB1401AD-93E0-4C24-876C-5CC08B7E194F}" dt="2024-07-25T13:17:04.657" v="70"/>
          <ac:picMkLst>
            <pc:docMk/>
            <pc:sldMk cId="3351409026" sldId="2147473663"/>
            <ac:picMk id="44" creationId="{D3855A5A-BBE5-1CA3-D39D-786E06C6A475}"/>
          </ac:picMkLst>
        </pc:picChg>
        <pc:picChg chg="add del mod">
          <ac:chgData name="David Lorti" userId="2cc043dd-1f8e-4c71-91ab-3cfcb143a9e9" providerId="ADAL" clId="{BB1401AD-93E0-4C24-876C-5CC08B7E194F}" dt="2024-07-25T13:17:06.159" v="72"/>
          <ac:picMkLst>
            <pc:docMk/>
            <pc:sldMk cId="3351409026" sldId="2147473663"/>
            <ac:picMk id="46" creationId="{3431B141-0BCF-69BC-1609-6A54CC5582FA}"/>
          </ac:picMkLst>
        </pc:picChg>
        <pc:picChg chg="del">
          <ac:chgData name="David Lorti" userId="2cc043dd-1f8e-4c71-91ab-3cfcb143a9e9" providerId="ADAL" clId="{BB1401AD-93E0-4C24-876C-5CC08B7E194F}" dt="2024-07-25T12:55:29.951" v="10" actId="478"/>
          <ac:picMkLst>
            <pc:docMk/>
            <pc:sldMk cId="3351409026" sldId="2147473663"/>
            <ac:picMk id="48" creationId="{BBC906A5-C454-5284-955E-A141D4CF9429}"/>
          </ac:picMkLst>
        </pc:picChg>
        <pc:picChg chg="add del mod ord">
          <ac:chgData name="David Lorti" userId="2cc043dd-1f8e-4c71-91ab-3cfcb143a9e9" providerId="ADAL" clId="{BB1401AD-93E0-4C24-876C-5CC08B7E194F}" dt="2024-07-25T13:18:25.692" v="73"/>
          <ac:picMkLst>
            <pc:docMk/>
            <pc:sldMk cId="3351409026" sldId="2147473663"/>
            <ac:picMk id="49" creationId="{2823FB57-8CBD-8DD9-ACBC-5F5F6BFBA0DB}"/>
          </ac:picMkLst>
        </pc:picChg>
        <pc:picChg chg="add del mod">
          <ac:chgData name="David Lorti" userId="2cc043dd-1f8e-4c71-91ab-3cfcb143a9e9" providerId="ADAL" clId="{BB1401AD-93E0-4C24-876C-5CC08B7E194F}" dt="2024-07-25T13:18:27.633" v="75"/>
          <ac:picMkLst>
            <pc:docMk/>
            <pc:sldMk cId="3351409026" sldId="2147473663"/>
            <ac:picMk id="50" creationId="{1E85859F-88EB-91F5-FC36-3432E9D93A9B}"/>
          </ac:picMkLst>
        </pc:picChg>
        <pc:picChg chg="add del mod ord">
          <ac:chgData name="David Lorti" userId="2cc043dd-1f8e-4c71-91ab-3cfcb143a9e9" providerId="ADAL" clId="{BB1401AD-93E0-4C24-876C-5CC08B7E194F}" dt="2024-07-25T13:19:24.396" v="76"/>
          <ac:picMkLst>
            <pc:docMk/>
            <pc:sldMk cId="3351409026" sldId="2147473663"/>
            <ac:picMk id="53" creationId="{F7260541-5A56-1AA1-18C0-926EC2DD4E4A}"/>
          </ac:picMkLst>
        </pc:picChg>
        <pc:picChg chg="add del mod">
          <ac:chgData name="David Lorti" userId="2cc043dd-1f8e-4c71-91ab-3cfcb143a9e9" providerId="ADAL" clId="{BB1401AD-93E0-4C24-876C-5CC08B7E194F}" dt="2024-07-25T13:19:26.622" v="78"/>
          <ac:picMkLst>
            <pc:docMk/>
            <pc:sldMk cId="3351409026" sldId="2147473663"/>
            <ac:picMk id="54" creationId="{304B38C1-9E21-3897-74AA-DA52111B4F24}"/>
          </ac:picMkLst>
        </pc:picChg>
        <pc:picChg chg="add del mod ord">
          <ac:chgData name="David Lorti" userId="2cc043dd-1f8e-4c71-91ab-3cfcb143a9e9" providerId="ADAL" clId="{BB1401AD-93E0-4C24-876C-5CC08B7E194F}" dt="2024-07-25T13:20:57.508" v="79"/>
          <ac:picMkLst>
            <pc:docMk/>
            <pc:sldMk cId="3351409026" sldId="2147473663"/>
            <ac:picMk id="57" creationId="{72F1DF29-FD02-92D5-1D9F-3932E01A6FFC}"/>
          </ac:picMkLst>
        </pc:picChg>
        <pc:picChg chg="add del mod">
          <ac:chgData name="David Lorti" userId="2cc043dd-1f8e-4c71-91ab-3cfcb143a9e9" providerId="ADAL" clId="{BB1401AD-93E0-4C24-876C-5CC08B7E194F}" dt="2024-07-25T13:20:59.156" v="81"/>
          <ac:picMkLst>
            <pc:docMk/>
            <pc:sldMk cId="3351409026" sldId="2147473663"/>
            <ac:picMk id="58" creationId="{B46175C9-3AF8-2538-9F5D-192C42188C20}"/>
          </ac:picMkLst>
        </pc:picChg>
        <pc:picChg chg="add del mod ord">
          <ac:chgData name="David Lorti" userId="2cc043dd-1f8e-4c71-91ab-3cfcb143a9e9" providerId="ADAL" clId="{BB1401AD-93E0-4C24-876C-5CC08B7E194F}" dt="2024-07-25T13:21:35.869" v="82"/>
          <ac:picMkLst>
            <pc:docMk/>
            <pc:sldMk cId="3351409026" sldId="2147473663"/>
            <ac:picMk id="61" creationId="{00B09EE0-D799-A63E-EC34-6EFE9C39CB22}"/>
          </ac:picMkLst>
        </pc:picChg>
        <pc:picChg chg="add del mod">
          <ac:chgData name="David Lorti" userId="2cc043dd-1f8e-4c71-91ab-3cfcb143a9e9" providerId="ADAL" clId="{BB1401AD-93E0-4C24-876C-5CC08B7E194F}" dt="2024-07-25T13:21:37.038" v="84"/>
          <ac:picMkLst>
            <pc:docMk/>
            <pc:sldMk cId="3351409026" sldId="2147473663"/>
            <ac:picMk id="62" creationId="{11E85053-F516-0BA4-2531-E3A8C1F9BA44}"/>
          </ac:picMkLst>
        </pc:picChg>
        <pc:picChg chg="add del mod ord">
          <ac:chgData name="David Lorti" userId="2cc043dd-1f8e-4c71-91ab-3cfcb143a9e9" providerId="ADAL" clId="{BB1401AD-93E0-4C24-876C-5CC08B7E194F}" dt="2024-07-25T13:21:50.061" v="85"/>
          <ac:picMkLst>
            <pc:docMk/>
            <pc:sldMk cId="3351409026" sldId="2147473663"/>
            <ac:picMk id="65" creationId="{76F14263-ED5A-53B5-CDDC-04D322AEAB66}"/>
          </ac:picMkLst>
        </pc:picChg>
        <pc:picChg chg="add del mod">
          <ac:chgData name="David Lorti" userId="2cc043dd-1f8e-4c71-91ab-3cfcb143a9e9" providerId="ADAL" clId="{BB1401AD-93E0-4C24-876C-5CC08B7E194F}" dt="2024-07-25T13:21:51.527" v="87"/>
          <ac:picMkLst>
            <pc:docMk/>
            <pc:sldMk cId="3351409026" sldId="2147473663"/>
            <ac:picMk id="66" creationId="{0825D6D3-BE3B-7A9A-ACC4-0803435FD17C}"/>
          </ac:picMkLst>
        </pc:picChg>
        <pc:picChg chg="add del mod ord">
          <ac:chgData name="David Lorti" userId="2cc043dd-1f8e-4c71-91ab-3cfcb143a9e9" providerId="ADAL" clId="{BB1401AD-93E0-4C24-876C-5CC08B7E194F}" dt="2024-07-25T13:25:05.198" v="88"/>
          <ac:picMkLst>
            <pc:docMk/>
            <pc:sldMk cId="3351409026" sldId="2147473663"/>
            <ac:picMk id="69" creationId="{9685A601-A514-5698-5E03-1758AF30A207}"/>
          </ac:picMkLst>
        </pc:picChg>
        <pc:picChg chg="add del mod">
          <ac:chgData name="David Lorti" userId="2cc043dd-1f8e-4c71-91ab-3cfcb143a9e9" providerId="ADAL" clId="{BB1401AD-93E0-4C24-876C-5CC08B7E194F}" dt="2024-07-25T13:25:07.018" v="90"/>
          <ac:picMkLst>
            <pc:docMk/>
            <pc:sldMk cId="3351409026" sldId="2147473663"/>
            <ac:picMk id="70" creationId="{00A3EF52-8497-8E63-8FD9-B245A3FD6259}"/>
          </ac:picMkLst>
        </pc:picChg>
        <pc:picChg chg="add del mod ord">
          <ac:chgData name="David Lorti" userId="2cc043dd-1f8e-4c71-91ab-3cfcb143a9e9" providerId="ADAL" clId="{BB1401AD-93E0-4C24-876C-5CC08B7E194F}" dt="2024-07-25T13:25:15.825" v="91"/>
          <ac:picMkLst>
            <pc:docMk/>
            <pc:sldMk cId="3351409026" sldId="2147473663"/>
            <ac:picMk id="73" creationId="{98D70C8F-71D0-B665-BB9B-4AA6C49E832B}"/>
          </ac:picMkLst>
        </pc:picChg>
        <pc:picChg chg="add del mod">
          <ac:chgData name="David Lorti" userId="2cc043dd-1f8e-4c71-91ab-3cfcb143a9e9" providerId="ADAL" clId="{BB1401AD-93E0-4C24-876C-5CC08B7E194F}" dt="2024-07-25T13:25:48.839" v="93"/>
          <ac:picMkLst>
            <pc:docMk/>
            <pc:sldMk cId="3351409026" sldId="2147473663"/>
            <ac:picMk id="74" creationId="{2702F991-FD61-79D8-0BE1-ACCE13954F13}"/>
          </ac:picMkLst>
        </pc:picChg>
        <pc:picChg chg="add del mod ord">
          <ac:chgData name="David Lorti" userId="2cc043dd-1f8e-4c71-91ab-3cfcb143a9e9" providerId="ADAL" clId="{BB1401AD-93E0-4C24-876C-5CC08B7E194F}" dt="2024-07-25T13:26:49.514" v="94"/>
          <ac:picMkLst>
            <pc:docMk/>
            <pc:sldMk cId="3351409026" sldId="2147473663"/>
            <ac:picMk id="79" creationId="{990E5476-333F-8CCF-0E11-FC72B91834B1}"/>
          </ac:picMkLst>
        </pc:picChg>
        <pc:picChg chg="add del mod">
          <ac:chgData name="David Lorti" userId="2cc043dd-1f8e-4c71-91ab-3cfcb143a9e9" providerId="ADAL" clId="{BB1401AD-93E0-4C24-876C-5CC08B7E194F}" dt="2024-07-25T13:26:51.364" v="96"/>
          <ac:picMkLst>
            <pc:docMk/>
            <pc:sldMk cId="3351409026" sldId="2147473663"/>
            <ac:picMk id="80" creationId="{07EB7782-C1F3-0919-646D-E201B1D9828D}"/>
          </ac:picMkLst>
        </pc:picChg>
        <pc:picChg chg="add del mod ord">
          <ac:chgData name="David Lorti" userId="2cc043dd-1f8e-4c71-91ab-3cfcb143a9e9" providerId="ADAL" clId="{BB1401AD-93E0-4C24-876C-5CC08B7E194F}" dt="2024-07-25T13:29:53.507" v="97"/>
          <ac:picMkLst>
            <pc:docMk/>
            <pc:sldMk cId="3351409026" sldId="2147473663"/>
            <ac:picMk id="83" creationId="{C42DFF2B-A110-E7CE-1F8D-9E7858BB5C21}"/>
          </ac:picMkLst>
        </pc:picChg>
        <pc:picChg chg="add del mod">
          <ac:chgData name="David Lorti" userId="2cc043dd-1f8e-4c71-91ab-3cfcb143a9e9" providerId="ADAL" clId="{BB1401AD-93E0-4C24-876C-5CC08B7E194F}" dt="2024-07-25T13:29:54.798" v="99"/>
          <ac:picMkLst>
            <pc:docMk/>
            <pc:sldMk cId="3351409026" sldId="2147473663"/>
            <ac:picMk id="84" creationId="{08F43D68-96E8-31F8-6086-C87ADDDA56D0}"/>
          </ac:picMkLst>
        </pc:picChg>
        <pc:picChg chg="add del mod ord">
          <ac:chgData name="David Lorti" userId="2cc043dd-1f8e-4c71-91ab-3cfcb143a9e9" providerId="ADAL" clId="{BB1401AD-93E0-4C24-876C-5CC08B7E194F}" dt="2024-07-25T13:30:29.030" v="100"/>
          <ac:picMkLst>
            <pc:docMk/>
            <pc:sldMk cId="3351409026" sldId="2147473663"/>
            <ac:picMk id="87" creationId="{7E85510E-CA07-CDD2-7CC4-1A58116F6EEB}"/>
          </ac:picMkLst>
        </pc:picChg>
        <pc:picChg chg="add del mod">
          <ac:chgData name="David Lorti" userId="2cc043dd-1f8e-4c71-91ab-3cfcb143a9e9" providerId="ADAL" clId="{BB1401AD-93E0-4C24-876C-5CC08B7E194F}" dt="2024-07-25T13:30:30.494" v="102"/>
          <ac:picMkLst>
            <pc:docMk/>
            <pc:sldMk cId="3351409026" sldId="2147473663"/>
            <ac:picMk id="88" creationId="{676FC1C3-3F71-0B4E-D483-BED844CA6562}"/>
          </ac:picMkLst>
        </pc:picChg>
        <pc:picChg chg="add del mod ord">
          <ac:chgData name="David Lorti" userId="2cc043dd-1f8e-4c71-91ab-3cfcb143a9e9" providerId="ADAL" clId="{BB1401AD-93E0-4C24-876C-5CC08B7E194F}" dt="2024-07-25T13:33:07.896" v="103"/>
          <ac:picMkLst>
            <pc:docMk/>
            <pc:sldMk cId="3351409026" sldId="2147473663"/>
            <ac:picMk id="91" creationId="{6FA006C3-4807-9C5E-D00E-DF74255015F9}"/>
          </ac:picMkLst>
        </pc:picChg>
        <pc:picChg chg="add mod">
          <ac:chgData name="David Lorti" userId="2cc043dd-1f8e-4c71-91ab-3cfcb143a9e9" providerId="ADAL" clId="{BB1401AD-93E0-4C24-876C-5CC08B7E194F}" dt="2024-07-25T13:33:07.896" v="103"/>
          <ac:picMkLst>
            <pc:docMk/>
            <pc:sldMk cId="3351409026" sldId="2147473663"/>
            <ac:picMk id="92" creationId="{A60F4B01-0598-52E3-72F9-2488FA39544B}"/>
          </ac:picMkLst>
        </pc:picChg>
      </pc:sldChg>
      <pc:sldChg chg="addSp delSp modSp mod modTransition delAnim modAnim">
        <pc:chgData name="David Lorti" userId="2cc043dd-1f8e-4c71-91ab-3cfcb143a9e9" providerId="ADAL" clId="{BB1401AD-93E0-4C24-876C-5CC08B7E194F}" dt="2024-07-25T13:11:32.134" v="58"/>
        <pc:sldMkLst>
          <pc:docMk/>
          <pc:sldMk cId="490746385" sldId="2147473664"/>
        </pc:sldMkLst>
        <pc:picChg chg="add del mod">
          <ac:chgData name="David Lorti" userId="2cc043dd-1f8e-4c71-91ab-3cfcb143a9e9" providerId="ADAL" clId="{BB1401AD-93E0-4C24-876C-5CC08B7E194F}" dt="2024-07-25T13:10:40.495" v="57"/>
          <ac:picMkLst>
            <pc:docMk/>
            <pc:sldMk cId="490746385" sldId="2147473664"/>
            <ac:picMk id="15" creationId="{7B90336D-474F-14EC-B613-45A9021B5D8B}"/>
          </ac:picMkLst>
        </pc:picChg>
        <pc:picChg chg="add del mod ord">
          <ac:chgData name="David Lorti" userId="2cc043dd-1f8e-4c71-91ab-3cfcb143a9e9" providerId="ADAL" clId="{BB1401AD-93E0-4C24-876C-5CC08B7E194F}" dt="2024-07-25T13:11:32.134" v="58"/>
          <ac:picMkLst>
            <pc:docMk/>
            <pc:sldMk cId="490746385" sldId="2147473664"/>
            <ac:picMk id="18" creationId="{1E24BAB7-3DCF-FE20-C298-41E515E12E24}"/>
          </ac:picMkLst>
        </pc:picChg>
        <pc:picChg chg="add mod">
          <ac:chgData name="David Lorti" userId="2cc043dd-1f8e-4c71-91ab-3cfcb143a9e9" providerId="ADAL" clId="{BB1401AD-93E0-4C24-876C-5CC08B7E194F}" dt="2024-07-25T13:11:32.134" v="58"/>
          <ac:picMkLst>
            <pc:docMk/>
            <pc:sldMk cId="490746385" sldId="2147473664"/>
            <ac:picMk id="19" creationId="{6EDFF437-DDE6-69D8-160E-0B1BCDF105B0}"/>
          </ac:picMkLst>
        </pc:picChg>
        <pc:picChg chg="del">
          <ac:chgData name="David Lorti" userId="2cc043dd-1f8e-4c71-91ab-3cfcb143a9e9" providerId="ADAL" clId="{BB1401AD-93E0-4C24-876C-5CC08B7E194F}" dt="2024-07-25T12:55:23.080" v="7" actId="478"/>
          <ac:picMkLst>
            <pc:docMk/>
            <pc:sldMk cId="490746385" sldId="2147473664"/>
            <ac:picMk id="54" creationId="{0B8A2EC9-1FA5-EEEB-3057-26973C451999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928295237" sldId="2147473665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403499681" sldId="2147473669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199088135" sldId="2147473670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942066" sldId="2147473671"/>
        </pc:sldMkLst>
      </pc:sldChg>
      <pc:sldChg chg="addSp delSp modSp mod modTransition delAnim">
        <pc:chgData name="David Lorti" userId="2cc043dd-1f8e-4c71-91ab-3cfcb143a9e9" providerId="ADAL" clId="{BB1401AD-93E0-4C24-876C-5CC08B7E194F}" dt="2024-07-25T13:40:18.854" v="110"/>
        <pc:sldMkLst>
          <pc:docMk/>
          <pc:sldMk cId="3562137171" sldId="2147473674"/>
        </pc:sldMkLst>
        <pc:picChg chg="del">
          <ac:chgData name="David Lorti" userId="2cc043dd-1f8e-4c71-91ab-3cfcb143a9e9" providerId="ADAL" clId="{BB1401AD-93E0-4C24-876C-5CC08B7E194F}" dt="2024-07-25T12:55:41.671" v="14" actId="478"/>
          <ac:picMkLst>
            <pc:docMk/>
            <pc:sldMk cId="3562137171" sldId="2147473674"/>
            <ac:picMk id="32" creationId="{E10DF2F1-7747-0DEE-7051-20E6E410CEE1}"/>
          </ac:picMkLst>
        </pc:picChg>
        <pc:picChg chg="add mod">
          <ac:chgData name="David Lorti" userId="2cc043dd-1f8e-4c71-91ab-3cfcb143a9e9" providerId="ADAL" clId="{BB1401AD-93E0-4C24-876C-5CC08B7E194F}" dt="2024-07-25T13:40:18.854" v="110"/>
          <ac:picMkLst>
            <pc:docMk/>
            <pc:sldMk cId="3562137171" sldId="2147473674"/>
            <ac:picMk id="35" creationId="{13104708-D6F2-F1D2-9BF6-F25F85752F90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550672918" sldId="2147473675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295999808" sldId="2147473676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2213885644" sldId="2147473677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23766853" sldId="2147473678"/>
        </pc:sldMkLst>
      </pc:sldChg>
      <pc:sldChg chg="addSp delSp modSp mod modTransition modAnim">
        <pc:chgData name="David Lorti" userId="2cc043dd-1f8e-4c71-91ab-3cfcb143a9e9" providerId="ADAL" clId="{BB1401AD-93E0-4C24-876C-5CC08B7E194F}" dt="2024-07-25T13:09:29.613" v="53"/>
        <pc:sldMkLst>
          <pc:docMk/>
          <pc:sldMk cId="48745591" sldId="2147473679"/>
        </pc:sldMkLst>
        <pc:picChg chg="add del mod">
          <ac:chgData name="David Lorti" userId="2cc043dd-1f8e-4c71-91ab-3cfcb143a9e9" providerId="ADAL" clId="{BB1401AD-93E0-4C24-876C-5CC08B7E194F}" dt="2024-07-25T12:59:37.606" v="35"/>
          <ac:picMkLst>
            <pc:docMk/>
            <pc:sldMk cId="48745591" sldId="2147473679"/>
            <ac:picMk id="8" creationId="{052E3E15-8F56-B8A8-C7B8-F21840872619}"/>
          </ac:picMkLst>
        </pc:picChg>
        <pc:picChg chg="add del mod">
          <ac:chgData name="David Lorti" userId="2cc043dd-1f8e-4c71-91ab-3cfcb143a9e9" providerId="ADAL" clId="{BB1401AD-93E0-4C24-876C-5CC08B7E194F}" dt="2024-07-25T12:57:48.987" v="29"/>
          <ac:picMkLst>
            <pc:docMk/>
            <pc:sldMk cId="48745591" sldId="2147473679"/>
            <ac:picMk id="8" creationId="{A88B6E8C-73A7-0765-8FD1-76ECDD8ECFD6}"/>
          </ac:picMkLst>
        </pc:picChg>
        <pc:picChg chg="add del mod">
          <ac:chgData name="David Lorti" userId="2cc043dd-1f8e-4c71-91ab-3cfcb143a9e9" providerId="ADAL" clId="{BB1401AD-93E0-4C24-876C-5CC08B7E194F}" dt="2024-07-25T12:58:11.616" v="32"/>
          <ac:picMkLst>
            <pc:docMk/>
            <pc:sldMk cId="48745591" sldId="2147473679"/>
            <ac:picMk id="10" creationId="{94FBA9CD-1154-EA1E-0442-574117ACA636}"/>
          </ac:picMkLst>
        </pc:picChg>
        <pc:picChg chg="add del mod">
          <ac:chgData name="David Lorti" userId="2cc043dd-1f8e-4c71-91ab-3cfcb143a9e9" providerId="ADAL" clId="{BB1401AD-93E0-4C24-876C-5CC08B7E194F}" dt="2024-07-25T13:06:18.746" v="45"/>
          <ac:picMkLst>
            <pc:docMk/>
            <pc:sldMk cId="48745591" sldId="2147473679"/>
            <ac:picMk id="10" creationId="{E2CD8DED-396C-FB0D-67AF-54FA921D244D}"/>
          </ac:picMkLst>
        </pc:picChg>
        <pc:picChg chg="add del mod">
          <ac:chgData name="David Lorti" userId="2cc043dd-1f8e-4c71-91ab-3cfcb143a9e9" providerId="ADAL" clId="{BB1401AD-93E0-4C24-876C-5CC08B7E194F}" dt="2024-07-25T12:59:47.991" v="38"/>
          <ac:picMkLst>
            <pc:docMk/>
            <pc:sldMk cId="48745591" sldId="2147473679"/>
            <ac:picMk id="11" creationId="{70A3EFDE-26E4-D76B-49EF-555B00845103}"/>
          </ac:picMkLst>
        </pc:picChg>
        <pc:picChg chg="add del mod">
          <ac:chgData name="David Lorti" userId="2cc043dd-1f8e-4c71-91ab-3cfcb143a9e9" providerId="ADAL" clId="{BB1401AD-93E0-4C24-876C-5CC08B7E194F}" dt="2024-07-25T13:06:43.882" v="46"/>
          <ac:picMkLst>
            <pc:docMk/>
            <pc:sldMk cId="48745591" sldId="2147473679"/>
            <ac:picMk id="11" creationId="{F713D9DD-209D-CA14-163A-CB75247CA531}"/>
          </ac:picMkLst>
        </pc:picChg>
        <pc:picChg chg="add del mod">
          <ac:chgData name="David Lorti" userId="2cc043dd-1f8e-4c71-91ab-3cfcb143a9e9" providerId="ADAL" clId="{BB1401AD-93E0-4C24-876C-5CC08B7E194F}" dt="2024-07-25T12:55:01.551" v="2"/>
          <ac:picMkLst>
            <pc:docMk/>
            <pc:sldMk cId="48745591" sldId="2147473679"/>
            <ac:picMk id="12" creationId="{324E75EC-F1ED-1711-71AC-B768178C73C7}"/>
          </ac:picMkLst>
        </pc:picChg>
        <pc:picChg chg="add del mod">
          <ac:chgData name="David Lorti" userId="2cc043dd-1f8e-4c71-91ab-3cfcb143a9e9" providerId="ADAL" clId="{BB1401AD-93E0-4C24-876C-5CC08B7E194F}" dt="2024-07-25T13:02:44.438" v="42"/>
          <ac:picMkLst>
            <pc:docMk/>
            <pc:sldMk cId="48745591" sldId="2147473679"/>
            <ac:picMk id="13" creationId="{33BADF30-1F6E-B9D4-7A34-2BAEFA5F6837}"/>
          </ac:picMkLst>
        </pc:picChg>
        <pc:picChg chg="add del mod">
          <ac:chgData name="David Lorti" userId="2cc043dd-1f8e-4c71-91ab-3cfcb143a9e9" providerId="ADAL" clId="{BB1401AD-93E0-4C24-876C-5CC08B7E194F}" dt="2024-07-25T12:57:14.926" v="26"/>
          <ac:picMkLst>
            <pc:docMk/>
            <pc:sldMk cId="48745591" sldId="2147473679"/>
            <ac:picMk id="14" creationId="{829CCBA9-4F41-6677-C6CD-A7DDB7103145}"/>
          </ac:picMkLst>
        </pc:picChg>
        <pc:picChg chg="add del mod">
          <ac:chgData name="David Lorti" userId="2cc043dd-1f8e-4c71-91ab-3cfcb143a9e9" providerId="ADAL" clId="{BB1401AD-93E0-4C24-876C-5CC08B7E194F}" dt="2024-07-25T12:55:16.590" v="5"/>
          <ac:picMkLst>
            <pc:docMk/>
            <pc:sldMk cId="48745591" sldId="2147473679"/>
            <ac:picMk id="15" creationId="{5EA3C5C8-52CA-8047-DCA8-D8A042F7F8E1}"/>
          </ac:picMkLst>
        </pc:picChg>
        <pc:picChg chg="add del mod">
          <ac:chgData name="David Lorti" userId="2cc043dd-1f8e-4c71-91ab-3cfcb143a9e9" providerId="ADAL" clId="{BB1401AD-93E0-4C24-876C-5CC08B7E194F}" dt="2024-07-25T13:07:22.039" v="49"/>
          <ac:picMkLst>
            <pc:docMk/>
            <pc:sldMk cId="48745591" sldId="2147473679"/>
            <ac:picMk id="18" creationId="{4101607E-D51F-AB34-8503-58F2B17C7A3A}"/>
          </ac:picMkLst>
        </pc:picChg>
        <pc:picChg chg="add del mod">
          <ac:chgData name="David Lorti" userId="2cc043dd-1f8e-4c71-91ab-3cfcb143a9e9" providerId="ADAL" clId="{BB1401AD-93E0-4C24-876C-5CC08B7E194F}" dt="2024-07-25T12:56:26.403" v="23"/>
          <ac:picMkLst>
            <pc:docMk/>
            <pc:sldMk cId="48745591" sldId="2147473679"/>
            <ac:picMk id="19" creationId="{B27282E0-C9E5-C641-FB22-5663C442E696}"/>
          </ac:picMkLst>
        </pc:picChg>
        <pc:picChg chg="add del mod ord">
          <ac:chgData name="David Lorti" userId="2cc043dd-1f8e-4c71-91ab-3cfcb143a9e9" providerId="ADAL" clId="{BB1401AD-93E0-4C24-876C-5CC08B7E194F}" dt="2024-07-25T13:07:34.307" v="50"/>
          <ac:picMkLst>
            <pc:docMk/>
            <pc:sldMk cId="48745591" sldId="2147473679"/>
            <ac:picMk id="21" creationId="{81105975-D4EF-3873-1B76-223CFD7A2B4A}"/>
          </ac:picMkLst>
        </pc:picChg>
        <pc:picChg chg="add del mod">
          <ac:chgData name="David Lorti" userId="2cc043dd-1f8e-4c71-91ab-3cfcb143a9e9" providerId="ADAL" clId="{BB1401AD-93E0-4C24-876C-5CC08B7E194F}" dt="2024-07-25T13:07:35.235" v="52"/>
          <ac:picMkLst>
            <pc:docMk/>
            <pc:sldMk cId="48745591" sldId="2147473679"/>
            <ac:picMk id="22" creationId="{78A9F9C9-29EA-757E-BA43-2A255EC4278B}"/>
          </ac:picMkLst>
        </pc:picChg>
        <pc:picChg chg="add del mod ord">
          <ac:chgData name="David Lorti" userId="2cc043dd-1f8e-4c71-91ab-3cfcb143a9e9" providerId="ADAL" clId="{BB1401AD-93E0-4C24-876C-5CC08B7E194F}" dt="2024-07-25T13:09:29.613" v="53"/>
          <ac:picMkLst>
            <pc:docMk/>
            <pc:sldMk cId="48745591" sldId="2147473679"/>
            <ac:picMk id="25" creationId="{9D1AA6D1-C262-C96B-3B6A-99F5E16BFC1C}"/>
          </ac:picMkLst>
        </pc:picChg>
        <pc:picChg chg="add mod">
          <ac:chgData name="David Lorti" userId="2cc043dd-1f8e-4c71-91ab-3cfcb143a9e9" providerId="ADAL" clId="{BB1401AD-93E0-4C24-876C-5CC08B7E194F}" dt="2024-07-25T13:09:29.613" v="53"/>
          <ac:picMkLst>
            <pc:docMk/>
            <pc:sldMk cId="48745591" sldId="2147473679"/>
            <ac:picMk id="26" creationId="{BA32D889-72BE-EB55-7ADA-4E339AE51F51}"/>
          </ac:picMkLst>
        </pc:picChg>
      </pc:sldChg>
      <pc:sldChg chg="addSp delSp modSp mod modTransition delAnim modAnim">
        <pc:chgData name="David Lorti" userId="2cc043dd-1f8e-4c71-91ab-3cfcb143a9e9" providerId="ADAL" clId="{BB1401AD-93E0-4C24-876C-5CC08B7E194F}" dt="2024-07-25T13:49:21.261" v="126"/>
        <pc:sldMkLst>
          <pc:docMk/>
          <pc:sldMk cId="2969228258" sldId="2147473683"/>
        </pc:sldMkLst>
        <pc:picChg chg="add del mod">
          <ac:chgData name="David Lorti" userId="2cc043dd-1f8e-4c71-91ab-3cfcb143a9e9" providerId="ADAL" clId="{BB1401AD-93E0-4C24-876C-5CC08B7E194F}" dt="2024-07-25T13:45:49.836" v="122"/>
          <ac:picMkLst>
            <pc:docMk/>
            <pc:sldMk cId="2969228258" sldId="2147473683"/>
            <ac:picMk id="36" creationId="{92309BB2-CE07-95F7-50BA-45948DEDB225}"/>
          </ac:picMkLst>
        </pc:picChg>
        <pc:picChg chg="add del mod ord">
          <ac:chgData name="David Lorti" userId="2cc043dd-1f8e-4c71-91ab-3cfcb143a9e9" providerId="ADAL" clId="{BB1401AD-93E0-4C24-876C-5CC08B7E194F}" dt="2024-07-25T13:46:11.825" v="123"/>
          <ac:picMkLst>
            <pc:docMk/>
            <pc:sldMk cId="2969228258" sldId="2147473683"/>
            <ac:picMk id="52" creationId="{6B46EBA4-433B-A9E0-1695-79FEDD0C30A9}"/>
          </ac:picMkLst>
        </pc:picChg>
        <pc:picChg chg="add del mod">
          <ac:chgData name="David Lorti" userId="2cc043dd-1f8e-4c71-91ab-3cfcb143a9e9" providerId="ADAL" clId="{BB1401AD-93E0-4C24-876C-5CC08B7E194F}" dt="2024-07-25T13:46:12.930" v="125"/>
          <ac:picMkLst>
            <pc:docMk/>
            <pc:sldMk cId="2969228258" sldId="2147473683"/>
            <ac:picMk id="54" creationId="{6A8EB5E1-2A37-E64D-2F90-80853A39A886}"/>
          </ac:picMkLst>
        </pc:picChg>
        <pc:picChg chg="add del mod ord">
          <ac:chgData name="David Lorti" userId="2cc043dd-1f8e-4c71-91ab-3cfcb143a9e9" providerId="ADAL" clId="{BB1401AD-93E0-4C24-876C-5CC08B7E194F}" dt="2024-07-25T13:49:21.261" v="126"/>
          <ac:picMkLst>
            <pc:docMk/>
            <pc:sldMk cId="2969228258" sldId="2147473683"/>
            <ac:picMk id="61" creationId="{02216000-9D96-7F19-B1BA-65FA309F4372}"/>
          </ac:picMkLst>
        </pc:picChg>
        <pc:picChg chg="add mod">
          <ac:chgData name="David Lorti" userId="2cc043dd-1f8e-4c71-91ab-3cfcb143a9e9" providerId="ADAL" clId="{BB1401AD-93E0-4C24-876C-5CC08B7E194F}" dt="2024-07-25T13:49:21.261" v="126"/>
          <ac:picMkLst>
            <pc:docMk/>
            <pc:sldMk cId="2969228258" sldId="2147473683"/>
            <ac:picMk id="62" creationId="{C22F9B01-FB66-3B2B-EE95-DC3F671584EC}"/>
          </ac:picMkLst>
        </pc:picChg>
        <pc:picChg chg="del">
          <ac:chgData name="David Lorti" userId="2cc043dd-1f8e-4c71-91ab-3cfcb143a9e9" providerId="ADAL" clId="{BB1401AD-93E0-4C24-876C-5CC08B7E194F}" dt="2024-07-25T12:55:52.486" v="18" actId="478"/>
          <ac:picMkLst>
            <pc:docMk/>
            <pc:sldMk cId="2969228258" sldId="2147473683"/>
            <ac:picMk id="142" creationId="{2335C38B-5FF3-9EB4-275B-B6E9416B8DFB}"/>
          </ac:picMkLst>
        </pc:picChg>
      </pc:sldChg>
      <pc:sldChg chg="addSp delSp modSp mod modTransition delAnim">
        <pc:chgData name="David Lorti" userId="2cc043dd-1f8e-4c71-91ab-3cfcb143a9e9" providerId="ADAL" clId="{BB1401AD-93E0-4C24-876C-5CC08B7E194F}" dt="2024-07-25T13:41:59.755" v="111"/>
        <pc:sldMkLst>
          <pc:docMk/>
          <pc:sldMk cId="141433973" sldId="2147473689"/>
        </pc:sldMkLst>
        <pc:picChg chg="add mod">
          <ac:chgData name="David Lorti" userId="2cc043dd-1f8e-4c71-91ab-3cfcb143a9e9" providerId="ADAL" clId="{BB1401AD-93E0-4C24-876C-5CC08B7E194F}" dt="2024-07-25T13:41:59.755" v="111"/>
          <ac:picMkLst>
            <pc:docMk/>
            <pc:sldMk cId="141433973" sldId="2147473689"/>
            <ac:picMk id="24" creationId="{DF3C3464-FC4C-ECF0-ACA6-1DC7329056BD}"/>
          </ac:picMkLst>
        </pc:picChg>
        <pc:picChg chg="del">
          <ac:chgData name="David Lorti" userId="2cc043dd-1f8e-4c71-91ab-3cfcb143a9e9" providerId="ADAL" clId="{BB1401AD-93E0-4C24-876C-5CC08B7E194F}" dt="2024-07-25T12:55:44.496" v="15" actId="478"/>
          <ac:picMkLst>
            <pc:docMk/>
            <pc:sldMk cId="141433973" sldId="2147473689"/>
            <ac:picMk id="71" creationId="{6638FB50-B9B1-2E67-1CE4-86CC55C9CFE3}"/>
          </ac:picMkLst>
        </pc:picChg>
      </pc:sldChg>
      <pc:sldChg chg="addSp delSp modSp mod modTransition delAnim modAnim">
        <pc:chgData name="David Lorti" userId="2cc043dd-1f8e-4c71-91ab-3cfcb143a9e9" providerId="ADAL" clId="{BB1401AD-93E0-4C24-876C-5CC08B7E194F}" dt="2024-07-25T13:43:31.977" v="115"/>
        <pc:sldMkLst>
          <pc:docMk/>
          <pc:sldMk cId="2166225553" sldId="2147473690"/>
        </pc:sldMkLst>
        <pc:picChg chg="add del mod">
          <ac:chgData name="David Lorti" userId="2cc043dd-1f8e-4c71-91ab-3cfcb143a9e9" providerId="ADAL" clId="{BB1401AD-93E0-4C24-876C-5CC08B7E194F}" dt="2024-07-25T13:42:32.984" v="114"/>
          <ac:picMkLst>
            <pc:docMk/>
            <pc:sldMk cId="2166225553" sldId="2147473690"/>
            <ac:picMk id="14" creationId="{B4056ECF-CA0E-25F2-036A-9B5C4E55476B}"/>
          </ac:picMkLst>
        </pc:picChg>
        <pc:picChg chg="add del mod ord">
          <ac:chgData name="David Lorti" userId="2cc043dd-1f8e-4c71-91ab-3cfcb143a9e9" providerId="ADAL" clId="{BB1401AD-93E0-4C24-876C-5CC08B7E194F}" dt="2024-07-25T13:43:31.977" v="115"/>
          <ac:picMkLst>
            <pc:docMk/>
            <pc:sldMk cId="2166225553" sldId="2147473690"/>
            <ac:picMk id="17" creationId="{E9191E76-5800-D616-52D4-D914D8F20C14}"/>
          </ac:picMkLst>
        </pc:picChg>
        <pc:picChg chg="add mod">
          <ac:chgData name="David Lorti" userId="2cc043dd-1f8e-4c71-91ab-3cfcb143a9e9" providerId="ADAL" clId="{BB1401AD-93E0-4C24-876C-5CC08B7E194F}" dt="2024-07-25T13:43:31.977" v="115"/>
          <ac:picMkLst>
            <pc:docMk/>
            <pc:sldMk cId="2166225553" sldId="2147473690"/>
            <ac:picMk id="23" creationId="{02266BAE-07D9-1616-AF4C-1138A720A3EE}"/>
          </ac:picMkLst>
        </pc:picChg>
        <pc:picChg chg="del">
          <ac:chgData name="David Lorti" userId="2cc043dd-1f8e-4c71-91ab-3cfcb143a9e9" providerId="ADAL" clId="{BB1401AD-93E0-4C24-876C-5CC08B7E194F}" dt="2024-07-25T12:55:47.096" v="16" actId="478"/>
          <ac:picMkLst>
            <pc:docMk/>
            <pc:sldMk cId="2166225553" sldId="2147473690"/>
            <ac:picMk id="86" creationId="{87A62135-83AD-22B2-CE8A-F8D8670F6EE8}"/>
          </ac:picMkLst>
        </pc:picChg>
      </pc:sldChg>
      <pc:sldChg chg="addSp delSp modSp mod modTransition delAnim">
        <pc:chgData name="David Lorti" userId="2cc043dd-1f8e-4c71-91ab-3cfcb143a9e9" providerId="ADAL" clId="{BB1401AD-93E0-4C24-876C-5CC08B7E194F}" dt="2024-07-25T13:54:35.011" v="128"/>
        <pc:sldMkLst>
          <pc:docMk/>
          <pc:sldMk cId="2594954870" sldId="2147473691"/>
        </pc:sldMkLst>
        <pc:picChg chg="add mod">
          <ac:chgData name="David Lorti" userId="2cc043dd-1f8e-4c71-91ab-3cfcb143a9e9" providerId="ADAL" clId="{BB1401AD-93E0-4C24-876C-5CC08B7E194F}" dt="2024-07-25T13:54:35.011" v="128"/>
          <ac:picMkLst>
            <pc:docMk/>
            <pc:sldMk cId="2594954870" sldId="2147473691"/>
            <ac:picMk id="17" creationId="{8F8741D8-32B2-0DA0-1548-04D7C3EA47DF}"/>
          </ac:picMkLst>
        </pc:picChg>
        <pc:picChg chg="del">
          <ac:chgData name="David Lorti" userId="2cc043dd-1f8e-4c71-91ab-3cfcb143a9e9" providerId="ADAL" clId="{BB1401AD-93E0-4C24-876C-5CC08B7E194F}" dt="2024-07-25T12:55:58.367" v="20" actId="478"/>
          <ac:picMkLst>
            <pc:docMk/>
            <pc:sldMk cId="2594954870" sldId="2147473691"/>
            <ac:picMk id="115" creationId="{57AA86A3-CF3B-02CC-821A-5F9AF4E70259}"/>
          </ac:picMkLst>
        </pc:picChg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808642365" sldId="2147473694"/>
        </pc:sldMkLst>
      </pc:sldChg>
      <pc:sldChg chg="modTransition">
        <pc:chgData name="David Lorti" userId="2cc043dd-1f8e-4c71-91ab-3cfcb143a9e9" providerId="ADAL" clId="{BB1401AD-93E0-4C24-876C-5CC08B7E194F}" dt="2024-07-25T13:06:43.882" v="46"/>
        <pc:sldMkLst>
          <pc:docMk/>
          <pc:sldMk cId="3807059681" sldId="2147473695"/>
        </pc:sldMkLst>
      </pc:sldChg>
    </pc:docChg>
  </pc:docChgLst>
  <pc:docChgLst>
    <pc:chgData name="David Lorti" userId="2cc043dd-1f8e-4c71-91ab-3cfcb143a9e9" providerId="ADAL" clId="{1677A4D6-36B0-468B-ACB7-8F99950B41E4}"/>
    <pc:docChg chg="custSel addSld delSld modSld">
      <pc:chgData name="David Lorti" userId="2cc043dd-1f8e-4c71-91ab-3cfcb143a9e9" providerId="ADAL" clId="{1677A4D6-36B0-468B-ACB7-8F99950B41E4}" dt="2024-10-09T10:29:43.849" v="17" actId="47"/>
      <pc:docMkLst>
        <pc:docMk/>
      </pc:docMkLst>
      <pc:sldChg chg="del">
        <pc:chgData name="David Lorti" userId="2cc043dd-1f8e-4c71-91ab-3cfcb143a9e9" providerId="ADAL" clId="{1677A4D6-36B0-468B-ACB7-8F99950B41E4}" dt="2024-10-09T10:29:43.849" v="17" actId="47"/>
        <pc:sldMkLst>
          <pc:docMk/>
          <pc:sldMk cId="3128838574" sldId="2147473597"/>
        </pc:sldMkLst>
      </pc:sldChg>
      <pc:sldChg chg="modSp mod">
        <pc:chgData name="David Lorti" userId="2cc043dd-1f8e-4c71-91ab-3cfcb143a9e9" providerId="ADAL" clId="{1677A4D6-36B0-468B-ACB7-8F99950B41E4}" dt="2024-10-09T10:26:35.328" v="1" actId="20577"/>
        <pc:sldMkLst>
          <pc:docMk/>
          <pc:sldMk cId="48745591" sldId="2147473679"/>
        </pc:sldMkLst>
        <pc:spChg chg="mod">
          <ac:chgData name="David Lorti" userId="2cc043dd-1f8e-4c71-91ab-3cfcb143a9e9" providerId="ADAL" clId="{1677A4D6-36B0-468B-ACB7-8F99950B41E4}" dt="2024-10-09T10:26:35.328" v="1" actId="20577"/>
          <ac:spMkLst>
            <pc:docMk/>
            <pc:sldMk cId="48745591" sldId="2147473679"/>
            <ac:spMk id="2" creationId="{5CB26268-B55B-5C22-1BAB-8127D4F27248}"/>
          </ac:spMkLst>
        </pc:spChg>
      </pc:sldChg>
      <pc:sldChg chg="addSp delSp modSp mod modNotesTx">
        <pc:chgData name="David Lorti" userId="2cc043dd-1f8e-4c71-91ab-3cfcb143a9e9" providerId="ADAL" clId="{1677A4D6-36B0-468B-ACB7-8F99950B41E4}" dt="2024-10-09T10:27:48.310" v="15" actId="167"/>
        <pc:sldMkLst>
          <pc:docMk/>
          <pc:sldMk cId="2594954870" sldId="2147473691"/>
        </pc:sldMkLst>
        <pc:spChg chg="add mod ord">
          <ac:chgData name="David Lorti" userId="2cc043dd-1f8e-4c71-91ab-3cfcb143a9e9" providerId="ADAL" clId="{1677A4D6-36B0-468B-ACB7-8F99950B41E4}" dt="2024-10-09T10:27:48.310" v="15" actId="167"/>
          <ac:spMkLst>
            <pc:docMk/>
            <pc:sldMk cId="2594954870" sldId="2147473691"/>
            <ac:spMk id="2" creationId="{FC632381-336F-459B-334F-3D751A3C0F7F}"/>
          </ac:spMkLst>
        </pc:spChg>
        <pc:spChg chg="del">
          <ac:chgData name="David Lorti" userId="2cc043dd-1f8e-4c71-91ab-3cfcb143a9e9" providerId="ADAL" clId="{1677A4D6-36B0-468B-ACB7-8F99950B41E4}" dt="2024-10-09T10:27:44.333" v="13" actId="478"/>
          <ac:spMkLst>
            <pc:docMk/>
            <pc:sldMk cId="2594954870" sldId="2147473691"/>
            <ac:spMk id="7" creationId="{00FB9967-8B63-B482-0CC5-A9E35352420C}"/>
          </ac:spMkLst>
        </pc:spChg>
        <pc:spChg chg="add mod ord">
          <ac:chgData name="David Lorti" userId="2cc043dd-1f8e-4c71-91ab-3cfcb143a9e9" providerId="ADAL" clId="{1677A4D6-36B0-468B-ACB7-8F99950B41E4}" dt="2024-10-09T10:27:48.310" v="15" actId="167"/>
          <ac:spMkLst>
            <pc:docMk/>
            <pc:sldMk cId="2594954870" sldId="2147473691"/>
            <ac:spMk id="8" creationId="{60E5FB63-DB71-49A3-B744-75D2399AD7AE}"/>
          </ac:spMkLst>
        </pc:spChg>
        <pc:spChg chg="add mod ord">
          <ac:chgData name="David Lorti" userId="2cc043dd-1f8e-4c71-91ab-3cfcb143a9e9" providerId="ADAL" clId="{1677A4D6-36B0-468B-ACB7-8F99950B41E4}" dt="2024-10-09T10:27:48.310" v="15" actId="167"/>
          <ac:spMkLst>
            <pc:docMk/>
            <pc:sldMk cId="2594954870" sldId="2147473691"/>
            <ac:spMk id="19" creationId="{A7BB5E3B-DBEA-9070-1E85-0724841E9C0D}"/>
          </ac:spMkLst>
        </pc:spChg>
        <pc:spChg chg="del">
          <ac:chgData name="David Lorti" userId="2cc043dd-1f8e-4c71-91ab-3cfcb143a9e9" providerId="ADAL" clId="{1677A4D6-36B0-468B-ACB7-8F99950B41E4}" dt="2024-10-09T10:27:44.333" v="13" actId="478"/>
          <ac:spMkLst>
            <pc:docMk/>
            <pc:sldMk cId="2594954870" sldId="2147473691"/>
            <ac:spMk id="31" creationId="{C581F423-B063-6C24-5E12-5B91C415BB03}"/>
          </ac:spMkLst>
        </pc:sp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3" creationId="{F105B2FB-2CF1-4D38-6739-4D7339D5EF8E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5" creationId="{2CA954A4-935F-1D4C-D77F-CD0B52ED4D8D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6" creationId="{8158FEA0-2BD8-3DEC-8725-BBC1C2953A2F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10" creationId="{B2BEA5A3-3F3B-C108-3ACB-D41BC8142052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11" creationId="{4BB358F9-58F3-B25E-7273-63DD2B6DC403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12" creationId="{7D85AB73-F83C-800C-4A6A-FEFB9F1AF225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13" creationId="{F0E03C59-4EC2-F92A-520A-39641B37A7C1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14" creationId="{9CC002DC-6ADF-9628-A8BE-6702A2FE2413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15" creationId="{6A514768-C7FA-B1D6-FFB7-329EEB78A194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16" creationId="{1C9F8C57-D1B0-CF40-1813-8A3CBAFE91F6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18" creationId="{503375D6-4596-077C-4700-6822C64DD8B4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20" creationId="{94B76654-502A-2C2E-078A-D1383D822E21}"/>
          </ac:picMkLst>
        </pc:picChg>
        <pc:picChg chg="del">
          <ac:chgData name="David Lorti" userId="2cc043dd-1f8e-4c71-91ab-3cfcb143a9e9" providerId="ADAL" clId="{1677A4D6-36B0-468B-ACB7-8F99950B41E4}" dt="2024-10-09T10:27:44.333" v="13" actId="478"/>
          <ac:picMkLst>
            <pc:docMk/>
            <pc:sldMk cId="2594954870" sldId="2147473691"/>
            <ac:picMk id="21" creationId="{EA2C055A-F48C-A391-ECBE-BEBB9413055B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22" creationId="{9BB1836A-6500-EFFD-B5FA-FFE615D7E095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23" creationId="{433D245B-6E41-DC8E-22DA-579DE62E56BE}"/>
          </ac:picMkLst>
        </pc:picChg>
        <pc:picChg chg="add mod ord">
          <ac:chgData name="David Lorti" userId="2cc043dd-1f8e-4c71-91ab-3cfcb143a9e9" providerId="ADAL" clId="{1677A4D6-36B0-468B-ACB7-8F99950B41E4}" dt="2024-10-09T10:27:48.310" v="15" actId="167"/>
          <ac:picMkLst>
            <pc:docMk/>
            <pc:sldMk cId="2594954870" sldId="2147473691"/>
            <ac:picMk id="24" creationId="{95548E49-9023-B4C7-7FDE-500FDF17E213}"/>
          </ac:picMkLst>
        </pc:picChg>
      </pc:sldChg>
      <pc:sldChg chg="add">
        <pc:chgData name="David Lorti" userId="2cc043dd-1f8e-4c71-91ab-3cfcb143a9e9" providerId="ADAL" clId="{1677A4D6-36B0-468B-ACB7-8F99950B41E4}" dt="2024-10-09T10:27:34.217" v="12"/>
        <pc:sldMkLst>
          <pc:docMk/>
          <pc:sldMk cId="4170247114" sldId="2147473696"/>
        </pc:sldMkLst>
      </pc:sldChg>
      <pc:sldChg chg="add">
        <pc:chgData name="David Lorti" userId="2cc043dd-1f8e-4c71-91ab-3cfcb143a9e9" providerId="ADAL" clId="{1677A4D6-36B0-468B-ACB7-8F99950B41E4}" dt="2024-10-09T10:29:42.290" v="16"/>
        <pc:sldMkLst>
          <pc:docMk/>
          <pc:sldMk cId="1011824325" sldId="21474736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DABDF-2CC2-DB4B-9A55-5C3AB46BAE1C}" type="doc">
      <dgm:prSet loTypeId="urn:microsoft.com/office/officeart/2005/8/layout/process4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24C3EF20-60C0-C645-82AF-A60622E9F8B3}">
      <dgm:prSet custT="1"/>
      <dgm:spPr/>
      <dgm:t>
        <a:bodyPr/>
        <a:lstStyle/>
        <a:p>
          <a:r>
            <a:rPr lang="en-US" sz="2400" dirty="0"/>
            <a:t>AI sophisticated attacks</a:t>
          </a:r>
        </a:p>
      </dgm:t>
    </dgm:pt>
    <dgm:pt modelId="{FD0A864F-9EE4-0949-98F5-E722171B0D57}" type="parTrans" cxnId="{4CEB45E3-EAB5-4243-8E43-C5B0D3C5364D}">
      <dgm:prSet/>
      <dgm:spPr/>
      <dgm:t>
        <a:bodyPr/>
        <a:lstStyle/>
        <a:p>
          <a:endParaRPr lang="en-US" sz="2400"/>
        </a:p>
      </dgm:t>
    </dgm:pt>
    <dgm:pt modelId="{3923B1EC-0658-8246-B1E1-30C107D6C9F5}" type="sibTrans" cxnId="{4CEB45E3-EAB5-4243-8E43-C5B0D3C5364D}">
      <dgm:prSet/>
      <dgm:spPr/>
      <dgm:t>
        <a:bodyPr/>
        <a:lstStyle/>
        <a:p>
          <a:endParaRPr lang="en-US" sz="2400"/>
        </a:p>
      </dgm:t>
    </dgm:pt>
    <dgm:pt modelId="{ACE70AC2-0432-E746-A087-6B6C3FC58634}">
      <dgm:prSet custT="1"/>
      <dgm:spPr/>
      <dgm:t>
        <a:bodyPr/>
        <a:lstStyle/>
        <a:p>
          <a:r>
            <a:rPr lang="en-US" sz="2400" dirty="0"/>
            <a:t>AI accelerating &amp; scaling attacks</a:t>
          </a:r>
        </a:p>
      </dgm:t>
    </dgm:pt>
    <dgm:pt modelId="{68FEF761-B98B-3E4D-A636-879075D318D2}" type="parTrans" cxnId="{5566F881-C8D4-584B-90BD-78307E9974E4}">
      <dgm:prSet/>
      <dgm:spPr/>
      <dgm:t>
        <a:bodyPr/>
        <a:lstStyle/>
        <a:p>
          <a:endParaRPr lang="en-US" sz="2400"/>
        </a:p>
      </dgm:t>
    </dgm:pt>
    <dgm:pt modelId="{81DE5D16-06B5-3447-8029-D3F03616D970}" type="sibTrans" cxnId="{5566F881-C8D4-584B-90BD-78307E9974E4}">
      <dgm:prSet/>
      <dgm:spPr/>
      <dgm:t>
        <a:bodyPr/>
        <a:lstStyle/>
        <a:p>
          <a:endParaRPr lang="en-US" sz="2400"/>
        </a:p>
      </dgm:t>
    </dgm:pt>
    <dgm:pt modelId="{99A78F9D-BB68-6F4F-8E42-98235B523CEA}">
      <dgm:prSet custT="1"/>
      <dgm:spPr/>
      <dgm:t>
        <a:bodyPr/>
        <a:lstStyle/>
        <a:p>
          <a:r>
            <a:rPr lang="en-US" sz="2400" dirty="0"/>
            <a:t>AI Expanding the attack surface</a:t>
          </a:r>
        </a:p>
      </dgm:t>
    </dgm:pt>
    <dgm:pt modelId="{42D7C28D-B3E6-4748-8B6A-E510D4BD438B}" type="parTrans" cxnId="{B4DBBA34-0048-164B-9686-43CD2AF3E8B9}">
      <dgm:prSet/>
      <dgm:spPr/>
      <dgm:t>
        <a:bodyPr/>
        <a:lstStyle/>
        <a:p>
          <a:endParaRPr lang="en-US" sz="2400"/>
        </a:p>
      </dgm:t>
    </dgm:pt>
    <dgm:pt modelId="{79EDC14E-5D12-BA42-992C-27DA23527972}" type="sibTrans" cxnId="{B4DBBA34-0048-164B-9686-43CD2AF3E8B9}">
      <dgm:prSet/>
      <dgm:spPr/>
      <dgm:t>
        <a:bodyPr/>
        <a:lstStyle/>
        <a:p>
          <a:endParaRPr lang="en-US" sz="2400"/>
        </a:p>
      </dgm:t>
    </dgm:pt>
    <dgm:pt modelId="{003148BF-31DC-2543-91C6-BD5696EDDDAD}">
      <dgm:prSet custT="1"/>
      <dgm:spPr/>
      <dgm:t>
        <a:bodyPr/>
        <a:lstStyle/>
        <a:p>
          <a:r>
            <a:rPr lang="en-US" sz="2400" dirty="0"/>
            <a:t>AI empowering threat actors</a:t>
          </a:r>
        </a:p>
      </dgm:t>
    </dgm:pt>
    <dgm:pt modelId="{25248CB9-EEC2-CB40-95B6-728CBFA66B4C}" type="parTrans" cxnId="{95137E59-3B21-7D4F-A33F-65FCF7090BCB}">
      <dgm:prSet/>
      <dgm:spPr/>
      <dgm:t>
        <a:bodyPr/>
        <a:lstStyle/>
        <a:p>
          <a:endParaRPr lang="en-US" sz="2400"/>
        </a:p>
      </dgm:t>
    </dgm:pt>
    <dgm:pt modelId="{75574C8A-C664-364F-AABF-57BF56EBD1D2}" type="sibTrans" cxnId="{95137E59-3B21-7D4F-A33F-65FCF7090BCB}">
      <dgm:prSet/>
      <dgm:spPr/>
      <dgm:t>
        <a:bodyPr/>
        <a:lstStyle/>
        <a:p>
          <a:endParaRPr lang="en-US" sz="2400"/>
        </a:p>
      </dgm:t>
    </dgm:pt>
    <dgm:pt modelId="{883978D6-1C76-6D4F-A1A7-E729F3D9B587}" type="pres">
      <dgm:prSet presAssocID="{5CADABDF-2CC2-DB4B-9A55-5C3AB46BAE1C}" presName="Name0" presStyleCnt="0">
        <dgm:presLayoutVars>
          <dgm:dir/>
          <dgm:animLvl val="lvl"/>
          <dgm:resizeHandles val="exact"/>
        </dgm:presLayoutVars>
      </dgm:prSet>
      <dgm:spPr/>
    </dgm:pt>
    <dgm:pt modelId="{21FEDE80-BA31-704D-BA2A-2F53761F5E13}" type="pres">
      <dgm:prSet presAssocID="{99A78F9D-BB68-6F4F-8E42-98235B523CEA}" presName="boxAndChildren" presStyleCnt="0"/>
      <dgm:spPr/>
    </dgm:pt>
    <dgm:pt modelId="{D5B3705A-4544-344B-BA6B-F68F4869048C}" type="pres">
      <dgm:prSet presAssocID="{99A78F9D-BB68-6F4F-8E42-98235B523CEA}" presName="parentTextBox" presStyleLbl="node1" presStyleIdx="0" presStyleCnt="4"/>
      <dgm:spPr/>
    </dgm:pt>
    <dgm:pt modelId="{8B407218-CC23-7443-AACB-A5CBBB7184BB}" type="pres">
      <dgm:prSet presAssocID="{81DE5D16-06B5-3447-8029-D3F03616D970}" presName="sp" presStyleCnt="0"/>
      <dgm:spPr/>
    </dgm:pt>
    <dgm:pt modelId="{7346F79E-78B4-1141-8D21-ADD8E38B3836}" type="pres">
      <dgm:prSet presAssocID="{ACE70AC2-0432-E746-A087-6B6C3FC58634}" presName="arrowAndChildren" presStyleCnt="0"/>
      <dgm:spPr/>
    </dgm:pt>
    <dgm:pt modelId="{DB098210-64B4-194A-87D5-11B58A2CB81F}" type="pres">
      <dgm:prSet presAssocID="{ACE70AC2-0432-E746-A087-6B6C3FC58634}" presName="parentTextArrow" presStyleLbl="node1" presStyleIdx="1" presStyleCnt="4"/>
      <dgm:spPr/>
    </dgm:pt>
    <dgm:pt modelId="{5D15D13E-72CD-F14D-A287-87D1CD063B48}" type="pres">
      <dgm:prSet presAssocID="{3923B1EC-0658-8246-B1E1-30C107D6C9F5}" presName="sp" presStyleCnt="0"/>
      <dgm:spPr/>
    </dgm:pt>
    <dgm:pt modelId="{B8DCAF74-1909-094D-A6B2-6174572CD266}" type="pres">
      <dgm:prSet presAssocID="{24C3EF20-60C0-C645-82AF-A60622E9F8B3}" presName="arrowAndChildren" presStyleCnt="0"/>
      <dgm:spPr/>
    </dgm:pt>
    <dgm:pt modelId="{BC69E9BF-55FD-744A-BA69-88295B7EEC71}" type="pres">
      <dgm:prSet presAssocID="{24C3EF20-60C0-C645-82AF-A60622E9F8B3}" presName="parentTextArrow" presStyleLbl="node1" presStyleIdx="2" presStyleCnt="4"/>
      <dgm:spPr/>
    </dgm:pt>
    <dgm:pt modelId="{6292E3F4-93F4-964D-9DB5-0CC36361398A}" type="pres">
      <dgm:prSet presAssocID="{75574C8A-C664-364F-AABF-57BF56EBD1D2}" presName="sp" presStyleCnt="0"/>
      <dgm:spPr/>
    </dgm:pt>
    <dgm:pt modelId="{F0A536F7-6DAC-C24C-9A80-A2941C560B91}" type="pres">
      <dgm:prSet presAssocID="{003148BF-31DC-2543-91C6-BD5696EDDDAD}" presName="arrowAndChildren" presStyleCnt="0"/>
      <dgm:spPr/>
    </dgm:pt>
    <dgm:pt modelId="{699E20A5-06A4-3048-A79E-2D8EE80589A1}" type="pres">
      <dgm:prSet presAssocID="{003148BF-31DC-2543-91C6-BD5696EDDDAD}" presName="parentTextArrow" presStyleLbl="node1" presStyleIdx="3" presStyleCnt="4"/>
      <dgm:spPr/>
    </dgm:pt>
  </dgm:ptLst>
  <dgm:cxnLst>
    <dgm:cxn modelId="{B4DBBA34-0048-164B-9686-43CD2AF3E8B9}" srcId="{5CADABDF-2CC2-DB4B-9A55-5C3AB46BAE1C}" destId="{99A78F9D-BB68-6F4F-8E42-98235B523CEA}" srcOrd="3" destOrd="0" parTransId="{42D7C28D-B3E6-4748-8B6A-E510D4BD438B}" sibTransId="{79EDC14E-5D12-BA42-992C-27DA23527972}"/>
    <dgm:cxn modelId="{66DE2564-F850-7343-B79B-A3D776ED057B}" type="presOf" srcId="{99A78F9D-BB68-6F4F-8E42-98235B523CEA}" destId="{D5B3705A-4544-344B-BA6B-F68F4869048C}" srcOrd="0" destOrd="0" presId="urn:microsoft.com/office/officeart/2005/8/layout/process4"/>
    <dgm:cxn modelId="{95137E59-3B21-7D4F-A33F-65FCF7090BCB}" srcId="{5CADABDF-2CC2-DB4B-9A55-5C3AB46BAE1C}" destId="{003148BF-31DC-2543-91C6-BD5696EDDDAD}" srcOrd="0" destOrd="0" parTransId="{25248CB9-EEC2-CB40-95B6-728CBFA66B4C}" sibTransId="{75574C8A-C664-364F-AABF-57BF56EBD1D2}"/>
    <dgm:cxn modelId="{5566F881-C8D4-584B-90BD-78307E9974E4}" srcId="{5CADABDF-2CC2-DB4B-9A55-5C3AB46BAE1C}" destId="{ACE70AC2-0432-E746-A087-6B6C3FC58634}" srcOrd="2" destOrd="0" parTransId="{68FEF761-B98B-3E4D-A636-879075D318D2}" sibTransId="{81DE5D16-06B5-3447-8029-D3F03616D970}"/>
    <dgm:cxn modelId="{1F8C38A6-48A4-2243-92AD-0BE3AAAE4AA2}" type="presOf" srcId="{003148BF-31DC-2543-91C6-BD5696EDDDAD}" destId="{699E20A5-06A4-3048-A79E-2D8EE80589A1}" srcOrd="0" destOrd="0" presId="urn:microsoft.com/office/officeart/2005/8/layout/process4"/>
    <dgm:cxn modelId="{A8983CD1-0985-C840-A98D-BBDA5E66208A}" type="presOf" srcId="{24C3EF20-60C0-C645-82AF-A60622E9F8B3}" destId="{BC69E9BF-55FD-744A-BA69-88295B7EEC71}" srcOrd="0" destOrd="0" presId="urn:microsoft.com/office/officeart/2005/8/layout/process4"/>
    <dgm:cxn modelId="{603F14D5-0A0A-CE41-A122-D94AC4FA1DF9}" type="presOf" srcId="{5CADABDF-2CC2-DB4B-9A55-5C3AB46BAE1C}" destId="{883978D6-1C76-6D4F-A1A7-E729F3D9B587}" srcOrd="0" destOrd="0" presId="urn:microsoft.com/office/officeart/2005/8/layout/process4"/>
    <dgm:cxn modelId="{4CEB45E3-EAB5-4243-8E43-C5B0D3C5364D}" srcId="{5CADABDF-2CC2-DB4B-9A55-5C3AB46BAE1C}" destId="{24C3EF20-60C0-C645-82AF-A60622E9F8B3}" srcOrd="1" destOrd="0" parTransId="{FD0A864F-9EE4-0949-98F5-E722171B0D57}" sibTransId="{3923B1EC-0658-8246-B1E1-30C107D6C9F5}"/>
    <dgm:cxn modelId="{892ECEED-E16B-6442-A588-E96782065C1B}" type="presOf" srcId="{ACE70AC2-0432-E746-A087-6B6C3FC58634}" destId="{DB098210-64B4-194A-87D5-11B58A2CB81F}" srcOrd="0" destOrd="0" presId="urn:microsoft.com/office/officeart/2005/8/layout/process4"/>
    <dgm:cxn modelId="{8F48C4B9-881F-DE45-BE5E-2A2C9686C297}" type="presParOf" srcId="{883978D6-1C76-6D4F-A1A7-E729F3D9B587}" destId="{21FEDE80-BA31-704D-BA2A-2F53761F5E13}" srcOrd="0" destOrd="0" presId="urn:microsoft.com/office/officeart/2005/8/layout/process4"/>
    <dgm:cxn modelId="{450A6857-6D8A-B34F-867C-A6B40C225275}" type="presParOf" srcId="{21FEDE80-BA31-704D-BA2A-2F53761F5E13}" destId="{D5B3705A-4544-344B-BA6B-F68F4869048C}" srcOrd="0" destOrd="0" presId="urn:microsoft.com/office/officeart/2005/8/layout/process4"/>
    <dgm:cxn modelId="{298BFA2E-848B-164F-9B5E-41B98CAA58AC}" type="presParOf" srcId="{883978D6-1C76-6D4F-A1A7-E729F3D9B587}" destId="{8B407218-CC23-7443-AACB-A5CBBB7184BB}" srcOrd="1" destOrd="0" presId="urn:microsoft.com/office/officeart/2005/8/layout/process4"/>
    <dgm:cxn modelId="{5B855B3F-88D9-B94A-BC4A-EBCAA13A5BBD}" type="presParOf" srcId="{883978D6-1C76-6D4F-A1A7-E729F3D9B587}" destId="{7346F79E-78B4-1141-8D21-ADD8E38B3836}" srcOrd="2" destOrd="0" presId="urn:microsoft.com/office/officeart/2005/8/layout/process4"/>
    <dgm:cxn modelId="{C0648DAE-F860-1242-BF88-D7230C8009EF}" type="presParOf" srcId="{7346F79E-78B4-1141-8D21-ADD8E38B3836}" destId="{DB098210-64B4-194A-87D5-11B58A2CB81F}" srcOrd="0" destOrd="0" presId="urn:microsoft.com/office/officeart/2005/8/layout/process4"/>
    <dgm:cxn modelId="{6DBF6D3F-D530-E549-B885-8C464FF29D5C}" type="presParOf" srcId="{883978D6-1C76-6D4F-A1A7-E729F3D9B587}" destId="{5D15D13E-72CD-F14D-A287-87D1CD063B48}" srcOrd="3" destOrd="0" presId="urn:microsoft.com/office/officeart/2005/8/layout/process4"/>
    <dgm:cxn modelId="{9DFCBDAB-8699-184E-96EC-A78531C7850D}" type="presParOf" srcId="{883978D6-1C76-6D4F-A1A7-E729F3D9B587}" destId="{B8DCAF74-1909-094D-A6B2-6174572CD266}" srcOrd="4" destOrd="0" presId="urn:microsoft.com/office/officeart/2005/8/layout/process4"/>
    <dgm:cxn modelId="{1F96EED0-0EBB-BC47-8F93-E954AB50A54B}" type="presParOf" srcId="{B8DCAF74-1909-094D-A6B2-6174572CD266}" destId="{BC69E9BF-55FD-744A-BA69-88295B7EEC71}" srcOrd="0" destOrd="0" presId="urn:microsoft.com/office/officeart/2005/8/layout/process4"/>
    <dgm:cxn modelId="{2D58ECEC-0DF8-C043-92D5-B8AABB0096A0}" type="presParOf" srcId="{883978D6-1C76-6D4F-A1A7-E729F3D9B587}" destId="{6292E3F4-93F4-964D-9DB5-0CC36361398A}" srcOrd="5" destOrd="0" presId="urn:microsoft.com/office/officeart/2005/8/layout/process4"/>
    <dgm:cxn modelId="{889BA633-FFDE-EB48-87CE-CB30269F6292}" type="presParOf" srcId="{883978D6-1C76-6D4F-A1A7-E729F3D9B587}" destId="{F0A536F7-6DAC-C24C-9A80-A2941C560B91}" srcOrd="6" destOrd="0" presId="urn:microsoft.com/office/officeart/2005/8/layout/process4"/>
    <dgm:cxn modelId="{22D39609-E2E7-4F41-9477-DB911723B89A}" type="presParOf" srcId="{F0A536F7-6DAC-C24C-9A80-A2941C560B91}" destId="{699E20A5-06A4-3048-A79E-2D8EE80589A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3705A-4544-344B-BA6B-F68F4869048C}">
      <dsp:nvSpPr>
        <dsp:cNvPr id="0" name=""/>
        <dsp:cNvSpPr/>
      </dsp:nvSpPr>
      <dsp:spPr>
        <a:xfrm>
          <a:off x="0" y="3282314"/>
          <a:ext cx="5136669" cy="71809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Expanding the attack surface</a:t>
          </a:r>
        </a:p>
      </dsp:txBody>
      <dsp:txXfrm>
        <a:off x="0" y="3282314"/>
        <a:ext cx="5136669" cy="718090"/>
      </dsp:txXfrm>
    </dsp:sp>
    <dsp:sp modelId="{DB098210-64B4-194A-87D5-11B58A2CB81F}">
      <dsp:nvSpPr>
        <dsp:cNvPr id="0" name=""/>
        <dsp:cNvSpPr/>
      </dsp:nvSpPr>
      <dsp:spPr>
        <a:xfrm rot="10800000">
          <a:off x="0" y="2188663"/>
          <a:ext cx="5136669" cy="1104422"/>
        </a:xfrm>
        <a:prstGeom prst="upArrowCallout">
          <a:avLst/>
        </a:prstGeom>
        <a:solidFill>
          <a:schemeClr val="accent6">
            <a:shade val="80000"/>
            <a:hueOff val="-57351"/>
            <a:satOff val="-5619"/>
            <a:lumOff val="103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accelerating &amp; scaling attacks</a:t>
          </a:r>
        </a:p>
      </dsp:txBody>
      <dsp:txXfrm rot="10800000">
        <a:off x="0" y="2188663"/>
        <a:ext cx="5136669" cy="717620"/>
      </dsp:txXfrm>
    </dsp:sp>
    <dsp:sp modelId="{BC69E9BF-55FD-744A-BA69-88295B7EEC71}">
      <dsp:nvSpPr>
        <dsp:cNvPr id="0" name=""/>
        <dsp:cNvSpPr/>
      </dsp:nvSpPr>
      <dsp:spPr>
        <a:xfrm rot="10800000">
          <a:off x="0" y="1095011"/>
          <a:ext cx="5136669" cy="1104422"/>
        </a:xfrm>
        <a:prstGeom prst="upArrowCallout">
          <a:avLst/>
        </a:prstGeom>
        <a:solidFill>
          <a:schemeClr val="accent6">
            <a:shade val="80000"/>
            <a:hueOff val="-114701"/>
            <a:satOff val="-11239"/>
            <a:lumOff val="207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sophisticated attacks</a:t>
          </a:r>
        </a:p>
      </dsp:txBody>
      <dsp:txXfrm rot="10800000">
        <a:off x="0" y="1095011"/>
        <a:ext cx="5136669" cy="717620"/>
      </dsp:txXfrm>
    </dsp:sp>
    <dsp:sp modelId="{699E20A5-06A4-3048-A79E-2D8EE80589A1}">
      <dsp:nvSpPr>
        <dsp:cNvPr id="0" name=""/>
        <dsp:cNvSpPr/>
      </dsp:nvSpPr>
      <dsp:spPr>
        <a:xfrm rot="10800000">
          <a:off x="0" y="1360"/>
          <a:ext cx="5136669" cy="1104422"/>
        </a:xfrm>
        <a:prstGeom prst="upArrowCallout">
          <a:avLst/>
        </a:prstGeom>
        <a:solidFill>
          <a:schemeClr val="accent6">
            <a:shade val="80000"/>
            <a:hueOff val="-172052"/>
            <a:satOff val="-16858"/>
            <a:lumOff val="311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 empowering threat actors</a:t>
          </a:r>
        </a:p>
      </dsp:txBody>
      <dsp:txXfrm rot="10800000">
        <a:off x="0" y="1360"/>
        <a:ext cx="5136669" cy="717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threat landscape is becoming increasingly complex and constantly evolving.</a:t>
            </a:r>
            <a:br>
              <a:rPr lang="en-US" dirty="0"/>
            </a:br>
            <a:r>
              <a:rPr lang="en-US" dirty="0"/>
              <a:t>Organizations now operate across multiple environments such as on-premises, cloud, multi-cloud, and hybrid, which continues to expand the attack surface.</a:t>
            </a:r>
          </a:p>
          <a:p>
            <a:r>
              <a:rPr lang="en-US" dirty="0"/>
              <a:t>The addition of AI-powered threats has significantly transformed this landscape.</a:t>
            </a:r>
            <a:br>
              <a:rPr lang="en-US" dirty="0"/>
            </a:br>
            <a:r>
              <a:rPr lang="en-US" dirty="0"/>
              <a:t>AI enables threat actors to launch more sophisticated attacks at unprecedented speed and scale, making the attack surface even more dynamic and difficult to defend.</a:t>
            </a:r>
          </a:p>
          <a:p>
            <a:r>
              <a:rPr lang="en-US" dirty="0"/>
              <a:t>To understand the true impact of AI, it is important to consider how both attackers and defenders are using it.</a:t>
            </a:r>
            <a:br>
              <a:rPr lang="en-US" dirty="0"/>
            </a:br>
            <a:r>
              <a:rPr lang="en-US" dirty="0"/>
              <a:t>When we compare the approaches, it becomes clear that AI provides advantages to both sides.</a:t>
            </a:r>
            <a:br>
              <a:rPr lang="en-US" dirty="0"/>
            </a:br>
            <a:r>
              <a:rPr lang="en-US" dirty="0"/>
              <a:t>Therefore, the team that can use AI more effectively and rapidly will gain the upper hand.</a:t>
            </a:r>
          </a:p>
          <a:p>
            <a:r>
              <a:rPr lang="en-US" dirty="0"/>
              <a:t>AI is the most effective tool against AI.</a:t>
            </a:r>
            <a:br>
              <a:rPr lang="en-US" dirty="0"/>
            </a:br>
            <a:r>
              <a:rPr lang="en-US" dirty="0"/>
              <a:t>It is reshaping the threat landscape by empowering threat actors, making attacks more sophisticated, accelerating and scaling attack operations, and expanding the overall attack surface.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2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FortiGuard AI-powered security services provide a unified and seamless layer of protection across the entire Fortinet Security Fabric.</a:t>
            </a:r>
          </a:p>
          <a:p>
            <a:r>
              <a:rPr lang="en-US" dirty="0"/>
              <a:t>These services deliver real-time and proactive defense against known, unknown, zero-day, evasive, and AI-driven threats that target both IT and OT environments.</a:t>
            </a:r>
          </a:p>
          <a:p>
            <a:r>
              <a:rPr lang="en-US" dirty="0"/>
              <a:t>They are fully integrated and designed to protect against multiple threat vectors such as email, files, SaaS, IT networks, web traffic, applications, OT networks, and data.</a:t>
            </a:r>
          </a:p>
          <a:p>
            <a:r>
              <a:rPr lang="en-US" dirty="0"/>
              <a:t>The protection extends across the modern threat landscape, which includes malware, ransomware, </a:t>
            </a:r>
            <a:r>
              <a:rPr lang="en-US" dirty="0" err="1"/>
              <a:t>promptware</a:t>
            </a:r>
            <a:r>
              <a:rPr lang="en-US" dirty="0"/>
              <a:t>, zero-day attacks, known and unknown threats, impersonation attacks, and AI-based threats.</a:t>
            </a:r>
          </a:p>
          <a:p>
            <a:r>
              <a:rPr lang="en-US" dirty="0"/>
              <a:t>The result is consistent, AI-powered protection across every environment — from the endpoint to the cloud — ensuring complete and coordinated defense.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2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8D112-E6E6-0E70-ACD4-0E8369A9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6FD27-404F-0BB1-59B5-71DBBDFEB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946E7-9AEF-BBE5-9B2F-4F0B09559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FortiGate AI-powered security bundles simplify how organizations can adopt and deploy FortiGuard Security Services.</a:t>
            </a:r>
          </a:p>
          <a:p>
            <a:r>
              <a:rPr lang="en-US" dirty="0"/>
              <a:t>Customers can purchase these services either individually (a la carte) or through bundled packages.</a:t>
            </a:r>
            <a:br>
              <a:rPr lang="en-US" dirty="0"/>
            </a:br>
            <a:r>
              <a:rPr lang="en-US" dirty="0"/>
              <a:t>Each bundle builds on the previous one, offering progressively broader and deeper protection.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FF566-4FDD-1BAA-270E-D25CC723F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5BCC9-2D58-BC45-8057-F0927490CD1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6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6D76-7866-F4D8-8C51-1EFBCBD0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08BD2-EC61-1BB4-1253-FA4F0ADEF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AB048-50FA-AB56-5184-0A771C9EA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ATP Bundle</a:t>
            </a:r>
            <a:r>
              <a:rPr lang="en-US" dirty="0"/>
              <a:t> is the foundational option, providing the essential first line of defense against known network intrusions and malware.</a:t>
            </a:r>
            <a:br>
              <a:rPr lang="en-US" dirty="0"/>
            </a:br>
            <a:r>
              <a:rPr lang="en-US" dirty="0"/>
              <a:t>It includes core services such as IPS, antivirus, and application control, and can be expanded with web security.</a:t>
            </a:r>
          </a:p>
          <a:p>
            <a:r>
              <a:rPr lang="en-US" dirty="0"/>
              <a:t>The </a:t>
            </a:r>
            <a:r>
              <a:rPr lang="en-US" b="1" dirty="0"/>
              <a:t>UTP Bundle</a:t>
            </a:r>
            <a:r>
              <a:rPr lang="en-US" dirty="0"/>
              <a:t> adds advanced protection for both network and web traffic, including everything from the ATP bundle plus services like web filtering, DNS filtering, botnet protection, and video filtering.</a:t>
            </a:r>
          </a:p>
          <a:p>
            <a:r>
              <a:rPr lang="en-US" dirty="0"/>
              <a:t>Finally, the </a:t>
            </a:r>
            <a:r>
              <a:rPr lang="en-US" b="1" dirty="0"/>
              <a:t>ENT Bundle</a:t>
            </a:r>
            <a:r>
              <a:rPr lang="en-US" dirty="0"/>
              <a:t> offers the most comprehensive protection across all attack surfaces — including networks, files, web, SaaS, data, and devices.</a:t>
            </a:r>
            <a:br>
              <a:rPr lang="en-US" dirty="0"/>
            </a:br>
            <a:r>
              <a:rPr lang="en-US" dirty="0"/>
              <a:t>It includes ATP and UTP features along with DLP, inline CASB, inline malware prevention, attack surface security, and more.</a:t>
            </a:r>
          </a:p>
          <a:p>
            <a:r>
              <a:rPr lang="en-US"/>
              <a:t>Each level delivers stronger, AI-powered defense capabilities, allowing organizations to tailor their protection based on specific needs and risk profiles.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D8437-4435-405A-5BF1-314D393EE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1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really understand the impact of AI, we should take a moment and look at how attackers and defenders are using AI.</a:t>
            </a:r>
          </a:p>
          <a:p>
            <a:r>
              <a:rPr lang="en-US" dirty="0"/>
              <a:t>When we stack the ways each of these stakeholders use AI, it becomes clear very quickly that AI offers the same benefits to both attackers and defenders.</a:t>
            </a:r>
          </a:p>
          <a:p>
            <a:r>
              <a:rPr lang="en-US" dirty="0"/>
              <a:t>So, the team that uses AI more effectively and more quickly will gain the necessary leverage.</a:t>
            </a:r>
          </a:p>
          <a:p>
            <a:r>
              <a:rPr lang="en-US" dirty="0"/>
              <a:t>AI is the most effective tool against AI.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E0E4E6"/>
              </a:solidFill>
              <a:latin typeface="Barlow" pitchFamily="34" charset="0"/>
              <a:ea typeface="Barlow" pitchFamily="34" charset="-122"/>
              <a:cs typeface="Barlow" pitchFamily="34" charset="-120"/>
            </a:endParaRPr>
          </a:p>
          <a:p>
            <a:r>
              <a:rPr lang="en-US" dirty="0"/>
              <a:t>Besides AI, there are also other vectors that impact the threat landscape.</a:t>
            </a:r>
            <a:br>
              <a:rPr lang="en-US" dirty="0"/>
            </a:br>
            <a:r>
              <a:rPr lang="en-US" dirty="0"/>
              <a:t>Based on research done by FortiGuard Labs, I'm sharing a few key trends here.</a:t>
            </a:r>
          </a:p>
          <a:p>
            <a:r>
              <a:rPr lang="en-US" dirty="0"/>
              <a:t>Newly discovered vulnerabilities are being exploited at a record average of 4.76 days after discovery — that’s 43% faster than before.</a:t>
            </a:r>
          </a:p>
          <a:p>
            <a:r>
              <a:rPr lang="en-US" dirty="0"/>
              <a:t>Cybercrime-as-a-service is on the rise. FortiGuard Labs observed a 42% increase in compromised credentials for sale.</a:t>
            </a:r>
          </a:p>
          <a:p>
            <a:r>
              <a:rPr lang="en-US" dirty="0"/>
              <a:t>Ransomware-as-a-service is also growing. It lowers the technical entry barrier for cybercriminals, allowing less skilled adversaries to execute sophisticated attacks.</a:t>
            </a:r>
          </a:p>
          <a:p>
            <a:r>
              <a:rPr lang="en-US" dirty="0"/>
              <a:t>The top three countries impacted by this are the United States, the United Kingdom, and Canada.</a:t>
            </a:r>
          </a:p>
          <a:p>
            <a:r>
              <a:rPr lang="en-US" dirty="0"/>
              <a:t>Exploitation volumes are also soaring. In 2024, FortiGuard Labs blocked 3.1 trillion vulnerability attempts and 2.5 billion malware delivery attempts.</a:t>
            </a:r>
            <a:br>
              <a:rPr lang="en-US" dirty="0"/>
            </a:br>
            <a:r>
              <a:rPr lang="en-US" dirty="0"/>
              <a:t>Fifty million zero-day malware attempts were also blocked.</a:t>
            </a:r>
          </a:p>
          <a:p>
            <a:r>
              <a:rPr lang="en-US" dirty="0"/>
              <a:t>Fortinet IPS sensors detected over 97 billion exploitation attempts.</a:t>
            </a:r>
            <a:br>
              <a:rPr lang="en-US" dirty="0"/>
            </a:br>
            <a:r>
              <a:rPr lang="en-US" dirty="0"/>
              <a:t>OT remains a target with 993 billion active scans detected by IPS.</a:t>
            </a:r>
          </a:p>
          <a:p>
            <a:r>
              <a:rPr lang="en-US" dirty="0"/>
              <a:t>Cloud is also a target, with adversaries exploiting persistent weaknesses such as open storage buckets, over-permissioned identities, and misconfigured devices.</a:t>
            </a:r>
          </a:p>
          <a:p>
            <a:r>
              <a:rPr lang="en-US" dirty="0"/>
              <a:t>Overall, the threat landscape is complex, evolving, and highly dynamic.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03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 organizations do to protect themselves in this new AI-powered threat environment?</a:t>
            </a:r>
          </a:p>
          <a:p>
            <a:r>
              <a:rPr lang="en-US" dirty="0"/>
              <a:t>Our recommendation is to adopt a proactive, always-on AI-powered defense strategy, which includes three key elements.</a:t>
            </a:r>
          </a:p>
          <a:p>
            <a:r>
              <a:rPr lang="en-US" dirty="0"/>
              <a:t>The first is real-time threat intelligence, aimed at providing AI-powered context to threats so that responses can be prioritized.</a:t>
            </a:r>
          </a:p>
          <a:p>
            <a:r>
              <a:rPr lang="en-US" dirty="0"/>
              <a:t>The second is fortifying defenses with an AI-powered layered defense through FortiGuard Security Services to counter AI-driven threats.</a:t>
            </a:r>
          </a:p>
          <a:p>
            <a:r>
              <a:rPr lang="en-US" dirty="0"/>
              <a:t>And finally, threat notifications, which ensure that you are informed and up to date. The more you know, the better you can protect yourself.</a:t>
            </a:r>
          </a:p>
          <a:p>
            <a:r>
              <a:rPr lang="en-US" dirty="0"/>
              <a:t>Human involvement remains valuable—staying informed helps you stay protected.</a:t>
            </a:r>
          </a:p>
          <a:p>
            <a:r>
              <a:rPr lang="en-US" dirty="0"/>
              <a:t>In the next few slides, we’ll go over these three aspects in more detail.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84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Let’s get started with FortiGuard Labs and AI.</a:t>
            </a:r>
          </a:p>
          <a:p>
            <a:r>
              <a:rPr lang="en-US" sz="1800" dirty="0"/>
              <a:t>FortiGuard Labs is Fortinet’s threat research and intelligence organization that powers most of Fortinet’s products and services.</a:t>
            </a:r>
            <a:br>
              <a:rPr lang="en-US" sz="1800" dirty="0"/>
            </a:br>
            <a:r>
              <a:rPr lang="en-US" sz="1800" dirty="0"/>
              <a:t>The work carried out by FortiGuard Labs helps customers stay safe in an evolving digital environment.</a:t>
            </a:r>
          </a:p>
          <a:p>
            <a:r>
              <a:rPr lang="en-US" sz="1800" dirty="0"/>
              <a:t>A few facts about FortiGuard Labs:</a:t>
            </a:r>
          </a:p>
          <a:p>
            <a:r>
              <a:rPr lang="en-US" sz="1800" dirty="0"/>
              <a:t>It has been operating for 22 years and is almost as old as Fortinet itself.</a:t>
            </a:r>
          </a:p>
          <a:p>
            <a:r>
              <a:rPr lang="en-US" sz="1800" dirty="0"/>
              <a:t>It includes more than 1,000 researchers, analysts, threat hunters, engineers, and data scientists.</a:t>
            </a:r>
          </a:p>
          <a:p>
            <a:r>
              <a:rPr lang="en-US" sz="1800" dirty="0"/>
              <a:t>The team holds hundreds of patents and has discovered and reported over 1,000 zero-day vulnerabilities.</a:t>
            </a:r>
          </a:p>
          <a:p>
            <a:r>
              <a:rPr lang="en-US" sz="1800" dirty="0"/>
              <a:t>FortiGuard Labs maintains strong alliances and partnerships with organizations such as the Cyber Threat Alliance (of which Fortinet is a co-founder), the World Economic Forum, Interpol, and MITRE.</a:t>
            </a:r>
          </a:p>
          <a:p>
            <a:r>
              <a:rPr lang="en-US" sz="1800" dirty="0"/>
              <a:t>These collaborations help Fortinet deliver up-to-date threat intelligence and prevent attacks through intelligence sharing.</a:t>
            </a:r>
          </a:p>
          <a:p>
            <a:r>
              <a:rPr lang="en-US" sz="1800" dirty="0"/>
              <a:t>FortiGuard Labs continuously monitors the threat landscape, conducts zero-day and other threat research, and contributes to the development and enhancement of FortiGuard AI-powered security services.</a:t>
            </a:r>
          </a:p>
          <a:p>
            <a:r>
              <a:rPr lang="en-US" sz="1800" dirty="0"/>
              <a:t>The team also produces intelligence artifacts such as threat signals, outbreak alerts, adversary playbooks, threat briefs, and global reports — all designed to help customers stay informed and protected.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64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E006E-5EDF-3BFA-8392-117E0FEB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38A15-19DC-A9F7-6B49-2A1A28756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D48D2-1B45-F0CB-2768-DE55FB1BE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mentioned, one of the key deliverables from FortiGuard Labs is threat intelligence.</a:t>
            </a:r>
            <a:br>
              <a:rPr lang="en-US" dirty="0"/>
            </a:br>
            <a:r>
              <a:rPr lang="en-US" dirty="0"/>
              <a:t>Let’s explore how this threat intelligence, as well as real-time updates, are powered by AI.</a:t>
            </a:r>
          </a:p>
          <a:p>
            <a:r>
              <a:rPr lang="en-US" dirty="0"/>
              <a:t>AI is not new at Fortinet — the company has been using AI for over 15 years.</a:t>
            </a:r>
            <a:br>
              <a:rPr lang="en-US" dirty="0"/>
            </a:br>
            <a:r>
              <a:rPr lang="en-US" dirty="0"/>
              <a:t>Fortinet now operates with six generations of machine learning models and holds more than 500 AI-related patents.</a:t>
            </a:r>
          </a:p>
          <a:p>
            <a:r>
              <a:rPr lang="en-US" dirty="0"/>
              <a:t>Over 40 solution sets across Fortinet’s product lines use AI to detect, analyze, and prevent threats.</a:t>
            </a:r>
            <a:br>
              <a:rPr lang="en-US" dirty="0"/>
            </a:br>
            <a:r>
              <a:rPr lang="en-US" dirty="0"/>
              <a:t>The company employs a full stack of AI and machine learning technologies — including artificial neural networks, deep learning, agentic AI, and generative AI — to process and interpret trillions of events every day.</a:t>
            </a:r>
          </a:p>
          <a:p>
            <a:r>
              <a:rPr lang="en-US" dirty="0"/>
              <a:t>This global AI-powered infrastructure collects telemetry data from millions of Fortinet firewalls, hundreds of millions of endpoints and emails, and tens of millions of sandboxed files.</a:t>
            </a:r>
          </a:p>
          <a:p>
            <a:r>
              <a:rPr lang="en-US" dirty="0"/>
              <a:t>Through continuous analysis of this vast dataset, FortiGuard Labs identifies new threats, classifies unknown queries, and distributes automated verdicts and protection updates across the entire Fortinet Security Fabric.</a:t>
            </a:r>
          </a:p>
          <a:p>
            <a:r>
              <a:rPr lang="en-US" dirty="0"/>
              <a:t>The result is broad protection and early detection — with automated blocking, quarantining, and reporting actions executed through Fortinet’s solutions such as FortiGate, </a:t>
            </a:r>
            <a:r>
              <a:rPr lang="en-US" dirty="0" err="1"/>
              <a:t>FortiMail</a:t>
            </a:r>
            <a:r>
              <a:rPr lang="en-US" dirty="0"/>
              <a:t>, FortiEDR, </a:t>
            </a:r>
            <a:r>
              <a:rPr lang="en-US" dirty="0" err="1"/>
              <a:t>FortiSASE</a:t>
            </a:r>
            <a:r>
              <a:rPr lang="en-US" dirty="0"/>
              <a:t>, FortiSOAR, and others.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13C69-83EE-E24B-7A84-413795790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7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E0BD0-7011-BCFC-F8FF-FC877D02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6B547-9E4F-B393-A810-401AAB00F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FF7EE-8699-F4A6-8EEB-938E85493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Fortinet has been integrating AI into its operations and products for more than 15 years.</a:t>
            </a:r>
            <a:br>
              <a:rPr lang="en-US" dirty="0"/>
            </a:br>
            <a:r>
              <a:rPr lang="en-US" dirty="0"/>
              <a:t>The company is now in its sixth generation of machine learning technology, which has continuously evolved over time.</a:t>
            </a:r>
          </a:p>
          <a:p>
            <a:r>
              <a:rPr lang="en-US" dirty="0"/>
              <a:t>Fortinet holds over 500 AI-related patents, both awarded and pending.</a:t>
            </a:r>
          </a:p>
          <a:p>
            <a:r>
              <a:rPr lang="en-US" dirty="0"/>
              <a:t>The AI foundation at Fortinet is built on multiple layers, including: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Artificial Intelligence,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Deep Learning, Artificial Neural Networks, and Agentic AI,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well as Generative AI.</a:t>
            </a:r>
          </a:p>
          <a:p>
            <a:endParaRPr lang="en-US" dirty="0"/>
          </a:p>
          <a:p>
            <a:r>
              <a:rPr lang="en-US" dirty="0"/>
              <a:t>These technologies are not add-ons but are fully integrated within Fortinet’s Security Fabric, powering everything from threat detection to automated response.</a:t>
            </a:r>
          </a:p>
          <a:p>
            <a:r>
              <a:rPr lang="en-US" dirty="0"/>
              <a:t>Fortinet’s long-term investment in AI ensures that its solutions remain adaptive, efficient, and capable of addressing the evolving cyber threat landscape.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0AC2D-F3B9-88CB-D851-E9C55B38D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9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seen how FortiGuard Labs provides AI-powered threat intelligence, let’s see how that intelligence supports Fortinet’s Security Fabric.</a:t>
            </a:r>
          </a:p>
          <a:p>
            <a:r>
              <a:rPr lang="en-US" dirty="0"/>
              <a:t>FortiGuard AI-Powered Security Services are deeply embedded within the Security Fabric architecture.</a:t>
            </a:r>
            <a:br>
              <a:rPr lang="en-US" dirty="0"/>
            </a:br>
            <a:r>
              <a:rPr lang="en-US" dirty="0"/>
              <a:t>They provide real-time AI-based protection that extends across networks, endpoints, clouds, and hybrid environments.</a:t>
            </a:r>
          </a:p>
          <a:p>
            <a:r>
              <a:rPr lang="en-US" dirty="0"/>
              <a:t>These services strengthen three key areas of the Security Fabric:</a:t>
            </a:r>
          </a:p>
          <a:p>
            <a:endParaRPr lang="en-US" b="1" dirty="0"/>
          </a:p>
          <a:p>
            <a:r>
              <a:rPr lang="en-US" b="1" dirty="0"/>
              <a:t>Secure Networking</a:t>
            </a:r>
            <a:r>
              <a:rPr lang="en-US" dirty="0"/>
              <a:t>, which converges networking and security to protect every edge and device.</a:t>
            </a:r>
          </a:p>
          <a:p>
            <a:r>
              <a:rPr lang="en-US" b="1" dirty="0"/>
              <a:t>Unified SASE</a:t>
            </a:r>
            <a:r>
              <a:rPr lang="en-US" dirty="0"/>
              <a:t>, which ensures secure access for users and applications anywhere, on any cloud.</a:t>
            </a:r>
          </a:p>
          <a:p>
            <a:r>
              <a:rPr lang="en-US" b="1" dirty="0"/>
              <a:t>AI-driven Security Operations</a:t>
            </a:r>
            <a:r>
              <a:rPr lang="en-US" dirty="0"/>
              <a:t>, which enable organizations to detect, investigate, and respond to threats at scale.</a:t>
            </a:r>
          </a:p>
          <a:p>
            <a:endParaRPr lang="en-US" dirty="0"/>
          </a:p>
          <a:p>
            <a:r>
              <a:rPr lang="en-US" dirty="0"/>
              <a:t>In this way, FortiGuard Labs and its AI-powered intelligence directly fuel the security capabilities of the entire Fortinet portfolio, ensuring consistent protection across all environments.</a:t>
            </a:r>
          </a:p>
          <a:p>
            <a:r>
              <a:rPr lang="en-US" dirty="0"/>
              <a:t>The result is a unified defense system where each component contributes to better visibility, faster response, and continuous adaptation against evolving threats.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5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DC9C-FA48-912C-8EE1-B4766A76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09001-500B-B213-F6E3-8ABB775E4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E0EE7-DFD5-C8F3-E25A-C8C6AF43E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overview of FortiGuard’s AI-Powered Security Services portfolio.</a:t>
            </a:r>
          </a:p>
          <a:p>
            <a:r>
              <a:rPr lang="en-US" dirty="0"/>
              <a:t>FortiGuard AI-powered services are designed to provide real-time, automated protection across the entire Security Fabric.</a:t>
            </a:r>
            <a:br>
              <a:rPr lang="en-US" dirty="0"/>
            </a:br>
            <a:r>
              <a:rPr lang="en-US" dirty="0"/>
              <a:t>They protect all attack surfaces — including data, web, files, mail, applications, and devices — while also extending coverage across hybrid environments such as IT, OT, networks, endpoints, and the cloud.</a:t>
            </a:r>
          </a:p>
          <a:p>
            <a:r>
              <a:rPr lang="en-US" dirty="0"/>
              <a:t>These services are supported by FortiGuard Labs’ AI-driven threat intelligence and can be deployed from the network to the SOC or NOC level.</a:t>
            </a:r>
          </a:p>
          <a:p>
            <a:r>
              <a:rPr lang="en-US" dirty="0"/>
              <a:t>The portfolio includes over 20 security services.</a:t>
            </a:r>
          </a:p>
          <a:p>
            <a:endParaRPr lang="en-US" sz="1200" b="0" i="0" dirty="0">
              <a:solidFill>
                <a:schemeClr val="accent1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586EC-879E-99B4-D051-8F0A49B69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15F04-FA96-4F4F-8589-00A5965DC7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51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B2DDCE-A675-1A96-D4AA-3014436E00D4}"/>
              </a:ext>
            </a:extLst>
          </p:cNvPr>
          <p:cNvGrpSpPr/>
          <p:nvPr userDrawn="1"/>
        </p:nvGrpSpPr>
        <p:grpSpPr>
          <a:xfrm>
            <a:off x="0" y="-1"/>
            <a:ext cx="11681463" cy="6846994"/>
            <a:chOff x="0" y="-1"/>
            <a:chExt cx="11681463" cy="6846994"/>
          </a:xfrm>
        </p:grpSpPr>
        <p:pic>
          <p:nvPicPr>
            <p:cNvPr id="49" name="Picture 9">
              <a:extLst>
                <a:ext uri="{FF2B5EF4-FFF2-40B4-BE49-F238E27FC236}">
                  <a16:creationId xmlns:a16="http://schemas.microsoft.com/office/drawing/2014/main" id="{AD019AD4-02C1-CFD9-6AC6-845816197D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269854" y="-1"/>
              <a:ext cx="6411609" cy="4386871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F4850B-3527-BBF9-D970-EEF87923EA97}"/>
                </a:ext>
              </a:extLst>
            </p:cNvPr>
            <p:cNvSpPr/>
            <p:nvPr userDrawn="1"/>
          </p:nvSpPr>
          <p:spPr>
            <a:xfrm>
              <a:off x="10184508" y="5401650"/>
              <a:ext cx="1057043" cy="1445343"/>
            </a:xfrm>
            <a:prstGeom prst="rect">
              <a:avLst/>
            </a:prstGeom>
            <a:solidFill>
              <a:schemeClr val="tx2">
                <a:alpha val="1991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170EBCF-B9E5-825C-D6C1-6E89718B62D8}"/>
                </a:ext>
              </a:extLst>
            </p:cNvPr>
            <p:cNvSpPr/>
            <p:nvPr userDrawn="1"/>
          </p:nvSpPr>
          <p:spPr>
            <a:xfrm>
              <a:off x="11111690" y="4700510"/>
              <a:ext cx="259722" cy="1053721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5E1529A-FDBB-3941-76E4-A90DCC5B6318}"/>
                </a:ext>
              </a:extLst>
            </p:cNvPr>
            <p:cNvSpPr/>
            <p:nvPr userDrawn="1"/>
          </p:nvSpPr>
          <p:spPr>
            <a:xfrm>
              <a:off x="8475659" y="1422950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DE265B11-99EE-E38D-EBA5-2B829532BF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8041503" y="5017833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C45C5E8-81F5-C028-878C-58998E1C48BD}"/>
                </a:ext>
              </a:extLst>
            </p:cNvPr>
            <p:cNvSpPr/>
            <p:nvPr userDrawn="1"/>
          </p:nvSpPr>
          <p:spPr>
            <a:xfrm>
              <a:off x="0" y="501387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2614FB3-E33C-4CDC-BB42-901BA7BE4BB8}"/>
                </a:ext>
              </a:extLst>
            </p:cNvPr>
            <p:cNvSpPr/>
            <p:nvPr userDrawn="1"/>
          </p:nvSpPr>
          <p:spPr>
            <a:xfrm>
              <a:off x="1918243" y="6139133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10">
              <a:extLst>
                <a:ext uri="{FF2B5EF4-FFF2-40B4-BE49-F238E27FC236}">
                  <a16:creationId xmlns:a16="http://schemas.microsoft.com/office/drawing/2014/main" id="{FD56FD18-394A-F4B5-02F7-626E8C0D566E}"/>
                </a:ext>
              </a:extLst>
            </p:cNvPr>
            <p:cNvGrpSpPr/>
            <p:nvPr userDrawn="1"/>
          </p:nvGrpSpPr>
          <p:grpSpPr>
            <a:xfrm>
              <a:off x="1918243" y="2571124"/>
              <a:ext cx="2580569" cy="288110"/>
              <a:chOff x="708891" y="4649173"/>
              <a:chExt cx="11357397" cy="1268009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661BA68-D2B6-611A-9F2E-E13387DA86CC}"/>
                  </a:ext>
                </a:extLst>
              </p:cNvPr>
              <p:cNvSpPr/>
              <p:nvPr/>
            </p:nvSpPr>
            <p:spPr>
              <a:xfrm>
                <a:off x="708891" y="4649173"/>
                <a:ext cx="11357397" cy="1268008"/>
              </a:xfrm>
              <a:custGeom>
                <a:avLst/>
                <a:gdLst>
                  <a:gd name="connsiteX0" fmla="*/ 6512360 w 11357397"/>
                  <a:gd name="connsiteY0" fmla="*/ 271549 h 1268008"/>
                  <a:gd name="connsiteX1" fmla="*/ 6512360 w 11357397"/>
                  <a:gd name="connsiteY1" fmla="*/ 0 h 1268008"/>
                  <a:gd name="connsiteX2" fmla="*/ 6824335 w 11357397"/>
                  <a:gd name="connsiteY2" fmla="*/ 0 h 1268008"/>
                  <a:gd name="connsiteX3" fmla="*/ 6824335 w 11357397"/>
                  <a:gd name="connsiteY3" fmla="*/ 1268009 h 1268008"/>
                  <a:gd name="connsiteX4" fmla="*/ 6512360 w 11357397"/>
                  <a:gd name="connsiteY4" fmla="*/ 1268009 h 1268008"/>
                  <a:gd name="connsiteX5" fmla="*/ 5136748 w 11357397"/>
                  <a:gd name="connsiteY5" fmla="*/ 272484 h 1268008"/>
                  <a:gd name="connsiteX6" fmla="*/ 5466631 w 11357397"/>
                  <a:gd name="connsiteY6" fmla="*/ 272484 h 1268008"/>
                  <a:gd name="connsiteX7" fmla="*/ 5466631 w 11357397"/>
                  <a:gd name="connsiteY7" fmla="*/ 1268009 h 1268008"/>
                  <a:gd name="connsiteX8" fmla="*/ 5778606 w 11357397"/>
                  <a:gd name="connsiteY8" fmla="*/ 1268009 h 1268008"/>
                  <a:gd name="connsiteX9" fmla="*/ 5778606 w 11357397"/>
                  <a:gd name="connsiteY9" fmla="*/ 272484 h 1268008"/>
                  <a:gd name="connsiteX10" fmla="*/ 6344119 w 11357397"/>
                  <a:gd name="connsiteY10" fmla="*/ 272484 h 1268008"/>
                  <a:gd name="connsiteX11" fmla="*/ 6344119 w 11357397"/>
                  <a:gd name="connsiteY11" fmla="*/ 0 h 1268008"/>
                  <a:gd name="connsiteX12" fmla="*/ 5136748 w 11357397"/>
                  <a:gd name="connsiteY12" fmla="*/ 0 h 1268008"/>
                  <a:gd name="connsiteX13" fmla="*/ 10149083 w 11357397"/>
                  <a:gd name="connsiteY13" fmla="*/ 0 h 1268008"/>
                  <a:gd name="connsiteX14" fmla="*/ 10149083 w 11357397"/>
                  <a:gd name="connsiteY14" fmla="*/ 272484 h 1268008"/>
                  <a:gd name="connsiteX15" fmla="*/ 10478966 w 11357397"/>
                  <a:gd name="connsiteY15" fmla="*/ 272484 h 1268008"/>
                  <a:gd name="connsiteX16" fmla="*/ 10478966 w 11357397"/>
                  <a:gd name="connsiteY16" fmla="*/ 1268009 h 1268008"/>
                  <a:gd name="connsiteX17" fmla="*/ 10791883 w 11357397"/>
                  <a:gd name="connsiteY17" fmla="*/ 1268009 h 1268008"/>
                  <a:gd name="connsiteX18" fmla="*/ 10791883 w 11357397"/>
                  <a:gd name="connsiteY18" fmla="*/ 272484 h 1268008"/>
                  <a:gd name="connsiteX19" fmla="*/ 11357397 w 11357397"/>
                  <a:gd name="connsiteY19" fmla="*/ 272484 h 1268008"/>
                  <a:gd name="connsiteX20" fmla="*/ 11357397 w 11357397"/>
                  <a:gd name="connsiteY20" fmla="*/ 0 h 1268008"/>
                  <a:gd name="connsiteX21" fmla="*/ 0 w 11357397"/>
                  <a:gd name="connsiteY21" fmla="*/ 1268009 h 1268008"/>
                  <a:gd name="connsiteX22" fmla="*/ 311975 w 11357397"/>
                  <a:gd name="connsiteY22" fmla="*/ 1268009 h 1268008"/>
                  <a:gd name="connsiteX23" fmla="*/ 311975 w 11357397"/>
                  <a:gd name="connsiteY23" fmla="*/ 800626 h 1268008"/>
                  <a:gd name="connsiteX24" fmla="*/ 1199360 w 11357397"/>
                  <a:gd name="connsiteY24" fmla="*/ 800626 h 1268008"/>
                  <a:gd name="connsiteX25" fmla="*/ 1199360 w 11357397"/>
                  <a:gd name="connsiteY25" fmla="*/ 526740 h 1268008"/>
                  <a:gd name="connsiteX26" fmla="*/ 311975 w 11357397"/>
                  <a:gd name="connsiteY26" fmla="*/ 526740 h 1268008"/>
                  <a:gd name="connsiteX27" fmla="*/ 311975 w 11357397"/>
                  <a:gd name="connsiteY27" fmla="*/ 272484 h 1268008"/>
                  <a:gd name="connsiteX28" fmla="*/ 1352049 w 11357397"/>
                  <a:gd name="connsiteY28" fmla="*/ 272484 h 1268008"/>
                  <a:gd name="connsiteX29" fmla="*/ 1352049 w 11357397"/>
                  <a:gd name="connsiteY29" fmla="*/ 0 h 1268008"/>
                  <a:gd name="connsiteX30" fmla="*/ 0 w 11357397"/>
                  <a:gd name="connsiteY30" fmla="*/ 0 h 1268008"/>
                  <a:gd name="connsiteX31" fmla="*/ 8718334 w 11357397"/>
                  <a:gd name="connsiteY31" fmla="*/ 1268009 h 1268008"/>
                  <a:gd name="connsiteX32" fmla="*/ 9994038 w 11357397"/>
                  <a:gd name="connsiteY32" fmla="*/ 1268009 h 1268008"/>
                  <a:gd name="connsiteX33" fmla="*/ 9994038 w 11357397"/>
                  <a:gd name="connsiteY33" fmla="*/ 995992 h 1268008"/>
                  <a:gd name="connsiteX34" fmla="*/ 9030780 w 11357397"/>
                  <a:gd name="connsiteY34" fmla="*/ 995992 h 1268008"/>
                  <a:gd name="connsiteX35" fmla="*/ 9030780 w 11357397"/>
                  <a:gd name="connsiteY35" fmla="*/ 770247 h 1268008"/>
                  <a:gd name="connsiteX36" fmla="*/ 9807419 w 11357397"/>
                  <a:gd name="connsiteY36" fmla="*/ 770247 h 1268008"/>
                  <a:gd name="connsiteX37" fmla="*/ 9807419 w 11357397"/>
                  <a:gd name="connsiteY37" fmla="*/ 497762 h 1268008"/>
                  <a:gd name="connsiteX38" fmla="*/ 9030780 w 11357397"/>
                  <a:gd name="connsiteY38" fmla="*/ 497762 h 1268008"/>
                  <a:gd name="connsiteX39" fmla="*/ 9030780 w 11357397"/>
                  <a:gd name="connsiteY39" fmla="*/ 272484 h 1268008"/>
                  <a:gd name="connsiteX40" fmla="*/ 9977544 w 11357397"/>
                  <a:gd name="connsiteY40" fmla="*/ 272484 h 1268008"/>
                  <a:gd name="connsiteX41" fmla="*/ 9977544 w 11357397"/>
                  <a:gd name="connsiteY41" fmla="*/ 0 h 1268008"/>
                  <a:gd name="connsiteX42" fmla="*/ 8718334 w 11357397"/>
                  <a:gd name="connsiteY42" fmla="*/ 0 h 1268008"/>
                  <a:gd name="connsiteX43" fmla="*/ 8116062 w 11357397"/>
                  <a:gd name="connsiteY43" fmla="*/ 0 h 1268008"/>
                  <a:gd name="connsiteX44" fmla="*/ 7065620 w 11357397"/>
                  <a:gd name="connsiteY44" fmla="*/ 0 h 1268008"/>
                  <a:gd name="connsiteX45" fmla="*/ 7065620 w 11357397"/>
                  <a:gd name="connsiteY45" fmla="*/ 1268009 h 1268008"/>
                  <a:gd name="connsiteX46" fmla="*/ 7378067 w 11357397"/>
                  <a:gd name="connsiteY46" fmla="*/ 1268009 h 1268008"/>
                  <a:gd name="connsiteX47" fmla="*/ 7378067 w 11357397"/>
                  <a:gd name="connsiteY47" fmla="*/ 272484 h 1268008"/>
                  <a:gd name="connsiteX48" fmla="*/ 8078832 w 11357397"/>
                  <a:gd name="connsiteY48" fmla="*/ 272484 h 1268008"/>
                  <a:gd name="connsiteX49" fmla="*/ 8165073 w 11357397"/>
                  <a:gd name="connsiteY49" fmla="*/ 358482 h 1268008"/>
                  <a:gd name="connsiteX50" fmla="*/ 8165073 w 11357397"/>
                  <a:gd name="connsiteY50" fmla="*/ 1268009 h 1268008"/>
                  <a:gd name="connsiteX51" fmla="*/ 8477519 w 11357397"/>
                  <a:gd name="connsiteY51" fmla="*/ 1268009 h 1268008"/>
                  <a:gd name="connsiteX52" fmla="*/ 8477519 w 11357397"/>
                  <a:gd name="connsiteY52" fmla="*/ 358482 h 1268008"/>
                  <a:gd name="connsiteX53" fmla="*/ 8116062 w 11357397"/>
                  <a:gd name="connsiteY53" fmla="*/ 0 h 1268008"/>
                  <a:gd name="connsiteX54" fmla="*/ 4686694 w 11357397"/>
                  <a:gd name="connsiteY54" fmla="*/ 341657 h 1268008"/>
                  <a:gd name="connsiteX55" fmla="*/ 4618361 w 11357397"/>
                  <a:gd name="connsiteY55" fmla="*/ 271549 h 1268008"/>
                  <a:gd name="connsiteX56" fmla="*/ 3899216 w 11357397"/>
                  <a:gd name="connsiteY56" fmla="*/ 271549 h 1268008"/>
                  <a:gd name="connsiteX57" fmla="*/ 3899216 w 11357397"/>
                  <a:gd name="connsiteY57" fmla="*/ 525805 h 1268008"/>
                  <a:gd name="connsiteX58" fmla="*/ 4618361 w 11357397"/>
                  <a:gd name="connsiteY58" fmla="*/ 525805 h 1268008"/>
                  <a:gd name="connsiteX59" fmla="*/ 4689050 w 11357397"/>
                  <a:gd name="connsiteY59" fmla="*/ 455698 h 1268008"/>
                  <a:gd name="connsiteX60" fmla="*/ 4654648 w 11357397"/>
                  <a:gd name="connsiteY60" fmla="*/ 0 h 1268008"/>
                  <a:gd name="connsiteX61" fmla="*/ 4998669 w 11357397"/>
                  <a:gd name="connsiteY61" fmla="*/ 341189 h 1268008"/>
                  <a:gd name="connsiteX62" fmla="*/ 4998669 w 11357397"/>
                  <a:gd name="connsiteY62" fmla="*/ 341657 h 1268008"/>
                  <a:gd name="connsiteX63" fmla="*/ 4998669 w 11357397"/>
                  <a:gd name="connsiteY63" fmla="*/ 456633 h 1268008"/>
                  <a:gd name="connsiteX64" fmla="*/ 4888865 w 11357397"/>
                  <a:gd name="connsiteY64" fmla="*/ 706683 h 1268008"/>
                  <a:gd name="connsiteX65" fmla="*/ 4983117 w 11357397"/>
                  <a:gd name="connsiteY65" fmla="*/ 864658 h 1268008"/>
                  <a:gd name="connsiteX66" fmla="*/ 4983117 w 11357397"/>
                  <a:gd name="connsiteY66" fmla="*/ 1268009 h 1268008"/>
                  <a:gd name="connsiteX67" fmla="*/ 4669728 w 11357397"/>
                  <a:gd name="connsiteY67" fmla="*/ 1268009 h 1268008"/>
                  <a:gd name="connsiteX68" fmla="*/ 4669728 w 11357397"/>
                  <a:gd name="connsiteY68" fmla="*/ 868397 h 1268008"/>
                  <a:gd name="connsiteX69" fmla="*/ 4601867 w 11357397"/>
                  <a:gd name="connsiteY69" fmla="*/ 798289 h 1268008"/>
                  <a:gd name="connsiteX70" fmla="*/ 3899216 w 11357397"/>
                  <a:gd name="connsiteY70" fmla="*/ 798289 h 1268008"/>
                  <a:gd name="connsiteX71" fmla="*/ 3899216 w 11357397"/>
                  <a:gd name="connsiteY71" fmla="*/ 1265672 h 1268008"/>
                  <a:gd name="connsiteX72" fmla="*/ 3586770 w 11357397"/>
                  <a:gd name="connsiteY72" fmla="*/ 1265672 h 1268008"/>
                  <a:gd name="connsiteX73" fmla="*/ 3586770 w 11357397"/>
                  <a:gd name="connsiteY73" fmla="*/ 0 h 1268008"/>
                  <a:gd name="connsiteX74" fmla="*/ 4654648 w 11357397"/>
                  <a:gd name="connsiteY74" fmla="*/ 0 h 126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357397" h="1268008">
                    <a:moveTo>
                      <a:pt x="6512360" y="271549"/>
                    </a:moveTo>
                    <a:lnTo>
                      <a:pt x="6512360" y="0"/>
                    </a:lnTo>
                    <a:lnTo>
                      <a:pt x="6824335" y="0"/>
                    </a:lnTo>
                    <a:lnTo>
                      <a:pt x="6824335" y="1268009"/>
                    </a:lnTo>
                    <a:lnTo>
                      <a:pt x="6512360" y="1268009"/>
                    </a:lnTo>
                    <a:close/>
                    <a:moveTo>
                      <a:pt x="5136748" y="272484"/>
                    </a:moveTo>
                    <a:lnTo>
                      <a:pt x="5466631" y="272484"/>
                    </a:lnTo>
                    <a:lnTo>
                      <a:pt x="5466631" y="1268009"/>
                    </a:lnTo>
                    <a:lnTo>
                      <a:pt x="5778606" y="1268009"/>
                    </a:lnTo>
                    <a:lnTo>
                      <a:pt x="5778606" y="272484"/>
                    </a:lnTo>
                    <a:lnTo>
                      <a:pt x="6344119" y="272484"/>
                    </a:lnTo>
                    <a:lnTo>
                      <a:pt x="6344119" y="0"/>
                    </a:lnTo>
                    <a:lnTo>
                      <a:pt x="5136748" y="0"/>
                    </a:lnTo>
                    <a:close/>
                    <a:moveTo>
                      <a:pt x="10149083" y="0"/>
                    </a:moveTo>
                    <a:lnTo>
                      <a:pt x="10149083" y="272484"/>
                    </a:lnTo>
                    <a:lnTo>
                      <a:pt x="10478966" y="272484"/>
                    </a:lnTo>
                    <a:lnTo>
                      <a:pt x="10478966" y="1268009"/>
                    </a:lnTo>
                    <a:lnTo>
                      <a:pt x="10791883" y="1268009"/>
                    </a:lnTo>
                    <a:lnTo>
                      <a:pt x="10791883" y="272484"/>
                    </a:lnTo>
                    <a:lnTo>
                      <a:pt x="11357397" y="272484"/>
                    </a:lnTo>
                    <a:lnTo>
                      <a:pt x="11357397" y="0"/>
                    </a:lnTo>
                    <a:close/>
                    <a:moveTo>
                      <a:pt x="0" y="1268009"/>
                    </a:moveTo>
                    <a:lnTo>
                      <a:pt x="311975" y="1268009"/>
                    </a:lnTo>
                    <a:lnTo>
                      <a:pt x="311975" y="800626"/>
                    </a:lnTo>
                    <a:lnTo>
                      <a:pt x="1199360" y="800626"/>
                    </a:lnTo>
                    <a:lnTo>
                      <a:pt x="1199360" y="526740"/>
                    </a:lnTo>
                    <a:lnTo>
                      <a:pt x="311975" y="526740"/>
                    </a:lnTo>
                    <a:lnTo>
                      <a:pt x="311975" y="272484"/>
                    </a:lnTo>
                    <a:lnTo>
                      <a:pt x="1352049" y="272484"/>
                    </a:lnTo>
                    <a:lnTo>
                      <a:pt x="1352049" y="0"/>
                    </a:lnTo>
                    <a:lnTo>
                      <a:pt x="0" y="0"/>
                    </a:lnTo>
                    <a:close/>
                    <a:moveTo>
                      <a:pt x="8718334" y="1268009"/>
                    </a:moveTo>
                    <a:lnTo>
                      <a:pt x="9994038" y="1268009"/>
                    </a:lnTo>
                    <a:lnTo>
                      <a:pt x="9994038" y="995992"/>
                    </a:lnTo>
                    <a:lnTo>
                      <a:pt x="9030780" y="995992"/>
                    </a:lnTo>
                    <a:lnTo>
                      <a:pt x="9030780" y="770247"/>
                    </a:lnTo>
                    <a:lnTo>
                      <a:pt x="9807419" y="770247"/>
                    </a:lnTo>
                    <a:lnTo>
                      <a:pt x="9807419" y="497762"/>
                    </a:lnTo>
                    <a:lnTo>
                      <a:pt x="9030780" y="497762"/>
                    </a:lnTo>
                    <a:lnTo>
                      <a:pt x="9030780" y="272484"/>
                    </a:lnTo>
                    <a:lnTo>
                      <a:pt x="9977544" y="272484"/>
                    </a:lnTo>
                    <a:lnTo>
                      <a:pt x="9977544" y="0"/>
                    </a:lnTo>
                    <a:lnTo>
                      <a:pt x="8718334" y="0"/>
                    </a:lnTo>
                    <a:close/>
                    <a:moveTo>
                      <a:pt x="8116062" y="0"/>
                    </a:moveTo>
                    <a:lnTo>
                      <a:pt x="7065620" y="0"/>
                    </a:lnTo>
                    <a:lnTo>
                      <a:pt x="7065620" y="1268009"/>
                    </a:lnTo>
                    <a:lnTo>
                      <a:pt x="7378067" y="1268009"/>
                    </a:lnTo>
                    <a:lnTo>
                      <a:pt x="7378067" y="272484"/>
                    </a:lnTo>
                    <a:lnTo>
                      <a:pt x="8078832" y="272484"/>
                    </a:lnTo>
                    <a:cubicBezTo>
                      <a:pt x="8126524" y="272741"/>
                      <a:pt x="8165073" y="311169"/>
                      <a:pt x="8165073" y="358482"/>
                    </a:cubicBezTo>
                    <a:lnTo>
                      <a:pt x="8165073" y="1268009"/>
                    </a:lnTo>
                    <a:lnTo>
                      <a:pt x="8477519" y="1268009"/>
                    </a:lnTo>
                    <a:lnTo>
                      <a:pt x="8477519" y="358482"/>
                    </a:lnTo>
                    <a:cubicBezTo>
                      <a:pt x="8477237" y="160605"/>
                      <a:pt x="8315594" y="257"/>
                      <a:pt x="8116062" y="0"/>
                    </a:cubicBezTo>
                    <a:moveTo>
                      <a:pt x="4686694" y="341657"/>
                    </a:moveTo>
                    <a:cubicBezTo>
                      <a:pt x="4686713" y="303832"/>
                      <a:pt x="4656476" y="272810"/>
                      <a:pt x="4618361" y="271549"/>
                    </a:cubicBezTo>
                    <a:lnTo>
                      <a:pt x="3899216" y="271549"/>
                    </a:lnTo>
                    <a:lnTo>
                      <a:pt x="3899216" y="525805"/>
                    </a:lnTo>
                    <a:lnTo>
                      <a:pt x="4618361" y="525805"/>
                    </a:lnTo>
                    <a:cubicBezTo>
                      <a:pt x="4657400" y="525805"/>
                      <a:pt x="4689050" y="494416"/>
                      <a:pt x="4689050" y="455698"/>
                    </a:cubicBezTo>
                    <a:close/>
                    <a:moveTo>
                      <a:pt x="4654648" y="0"/>
                    </a:moveTo>
                    <a:cubicBezTo>
                      <a:pt x="4844661" y="0"/>
                      <a:pt x="4998669" y="152755"/>
                      <a:pt x="4998669" y="341189"/>
                    </a:cubicBezTo>
                    <a:cubicBezTo>
                      <a:pt x="4998669" y="341345"/>
                      <a:pt x="4998669" y="341501"/>
                      <a:pt x="4998669" y="341657"/>
                    </a:cubicBezTo>
                    <a:lnTo>
                      <a:pt x="4998669" y="456633"/>
                    </a:lnTo>
                    <a:cubicBezTo>
                      <a:pt x="4998810" y="551521"/>
                      <a:pt x="4959035" y="642165"/>
                      <a:pt x="4888865" y="706683"/>
                    </a:cubicBezTo>
                    <a:cubicBezTo>
                      <a:pt x="4946689" y="738666"/>
                      <a:pt x="4982693" y="799009"/>
                      <a:pt x="4983117" y="864658"/>
                    </a:cubicBezTo>
                    <a:lnTo>
                      <a:pt x="4983117" y="1268009"/>
                    </a:lnTo>
                    <a:lnTo>
                      <a:pt x="4669728" y="1268009"/>
                    </a:lnTo>
                    <a:lnTo>
                      <a:pt x="4669728" y="868397"/>
                    </a:lnTo>
                    <a:cubicBezTo>
                      <a:pt x="4669757" y="830749"/>
                      <a:pt x="4639799" y="799794"/>
                      <a:pt x="4601867" y="798289"/>
                    </a:cubicBezTo>
                    <a:lnTo>
                      <a:pt x="3899216" y="798289"/>
                    </a:lnTo>
                    <a:lnTo>
                      <a:pt x="3899216" y="1265672"/>
                    </a:lnTo>
                    <a:lnTo>
                      <a:pt x="3586770" y="1265672"/>
                    </a:lnTo>
                    <a:lnTo>
                      <a:pt x="3586770" y="0"/>
                    </a:lnTo>
                    <a:lnTo>
                      <a:pt x="4654648" y="0"/>
                    </a:lnTo>
                  </a:path>
                </a:pathLst>
              </a:custGeom>
              <a:solidFill>
                <a:schemeClr val="bg1"/>
              </a:solidFill>
              <a:ln w="47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21EC5A8-A784-B5D9-2AEA-7BFAFB4CFDC0}"/>
                  </a:ext>
                </a:extLst>
              </p:cNvPr>
              <p:cNvSpPr/>
              <p:nvPr/>
            </p:nvSpPr>
            <p:spPr>
              <a:xfrm>
                <a:off x="2221168" y="4649173"/>
                <a:ext cx="1833677" cy="1268009"/>
              </a:xfrm>
              <a:custGeom>
                <a:avLst/>
                <a:gdLst>
                  <a:gd name="connsiteX0" fmla="*/ 1833678 w 1833677"/>
                  <a:gd name="connsiteY0" fmla="*/ 469720 h 1268009"/>
                  <a:gd name="connsiteX1" fmla="*/ 1833678 w 1833677"/>
                  <a:gd name="connsiteY1" fmla="*/ 796888 h 1268009"/>
                  <a:gd name="connsiteX2" fmla="*/ 1315290 w 1833677"/>
                  <a:gd name="connsiteY2" fmla="*/ 796888 h 1268009"/>
                  <a:gd name="connsiteX3" fmla="*/ 1315290 w 1833677"/>
                  <a:gd name="connsiteY3" fmla="*/ 469720 h 1268009"/>
                  <a:gd name="connsiteX4" fmla="*/ 1833678 w 1833677"/>
                  <a:gd name="connsiteY4" fmla="*/ 469720 h 1268009"/>
                  <a:gd name="connsiteX5" fmla="*/ 659295 w 1833677"/>
                  <a:gd name="connsiteY5" fmla="*/ 1268009 h 1268009"/>
                  <a:gd name="connsiteX6" fmla="*/ 1173912 w 1833677"/>
                  <a:gd name="connsiteY6" fmla="*/ 1268009 h 1268009"/>
                  <a:gd name="connsiteX7" fmla="*/ 1173912 w 1833677"/>
                  <a:gd name="connsiteY7" fmla="*/ 940842 h 1268009"/>
                  <a:gd name="connsiteX8" fmla="*/ 655524 w 1833677"/>
                  <a:gd name="connsiteY8" fmla="*/ 940842 h 1268009"/>
                  <a:gd name="connsiteX9" fmla="*/ 1833678 w 1833677"/>
                  <a:gd name="connsiteY9" fmla="*/ 275756 h 1268009"/>
                  <a:gd name="connsiteX10" fmla="*/ 1555633 w 1833677"/>
                  <a:gd name="connsiteY10" fmla="*/ 0 h 1268009"/>
                  <a:gd name="connsiteX11" fmla="*/ 1555162 w 1833677"/>
                  <a:gd name="connsiteY11" fmla="*/ 0 h 1268009"/>
                  <a:gd name="connsiteX12" fmla="*/ 1315290 w 1833677"/>
                  <a:gd name="connsiteY12" fmla="*/ 0 h 1268009"/>
                  <a:gd name="connsiteX13" fmla="*/ 1315290 w 1833677"/>
                  <a:gd name="connsiteY13" fmla="*/ 327168 h 1268009"/>
                  <a:gd name="connsiteX14" fmla="*/ 1833678 w 1833677"/>
                  <a:gd name="connsiteY14" fmla="*/ 327168 h 1268009"/>
                  <a:gd name="connsiteX15" fmla="*/ 659295 w 1833677"/>
                  <a:gd name="connsiteY15" fmla="*/ 0 h 1268009"/>
                  <a:gd name="connsiteX16" fmla="*/ 659295 w 1833677"/>
                  <a:gd name="connsiteY16" fmla="*/ 327168 h 1268009"/>
                  <a:gd name="connsiteX17" fmla="*/ 1173912 w 1833677"/>
                  <a:gd name="connsiteY17" fmla="*/ 327168 h 1268009"/>
                  <a:gd name="connsiteX18" fmla="*/ 1173912 w 1833677"/>
                  <a:gd name="connsiteY18" fmla="*/ 0 h 1268009"/>
                  <a:gd name="connsiteX19" fmla="*/ 655524 w 1833677"/>
                  <a:gd name="connsiteY19" fmla="*/ 0 h 1268009"/>
                  <a:gd name="connsiteX20" fmla="*/ 1885 w 1833677"/>
                  <a:gd name="connsiteY20" fmla="*/ 469720 h 1268009"/>
                  <a:gd name="connsiteX21" fmla="*/ 1885 w 1833677"/>
                  <a:gd name="connsiteY21" fmla="*/ 469720 h 1268009"/>
                  <a:gd name="connsiteX22" fmla="*/ 1885 w 1833677"/>
                  <a:gd name="connsiteY22" fmla="*/ 796888 h 1268009"/>
                  <a:gd name="connsiteX23" fmla="*/ 517916 w 1833677"/>
                  <a:gd name="connsiteY23" fmla="*/ 796888 h 1268009"/>
                  <a:gd name="connsiteX24" fmla="*/ 517916 w 1833677"/>
                  <a:gd name="connsiteY24" fmla="*/ 469720 h 1268009"/>
                  <a:gd name="connsiteX25" fmla="*/ 1315290 w 1833677"/>
                  <a:gd name="connsiteY25" fmla="*/ 1268009 h 1268009"/>
                  <a:gd name="connsiteX26" fmla="*/ 1553277 w 1833677"/>
                  <a:gd name="connsiteY26" fmla="*/ 1268009 h 1268009"/>
                  <a:gd name="connsiteX27" fmla="*/ 1831321 w 1833677"/>
                  <a:gd name="connsiteY27" fmla="*/ 992254 h 1268009"/>
                  <a:gd name="connsiteX28" fmla="*/ 1831321 w 1833677"/>
                  <a:gd name="connsiteY28" fmla="*/ 938972 h 1268009"/>
                  <a:gd name="connsiteX29" fmla="*/ 1315290 w 1833677"/>
                  <a:gd name="connsiteY29" fmla="*/ 938972 h 1268009"/>
                  <a:gd name="connsiteX30" fmla="*/ 0 w 1833677"/>
                  <a:gd name="connsiteY30" fmla="*/ 992254 h 1268009"/>
                  <a:gd name="connsiteX31" fmla="*/ 278044 w 1833677"/>
                  <a:gd name="connsiteY31" fmla="*/ 1268009 h 1268009"/>
                  <a:gd name="connsiteX32" fmla="*/ 513675 w 1833677"/>
                  <a:gd name="connsiteY32" fmla="*/ 1268009 h 1268009"/>
                  <a:gd name="connsiteX33" fmla="*/ 513675 w 1833677"/>
                  <a:gd name="connsiteY33" fmla="*/ 940842 h 1268009"/>
                  <a:gd name="connsiteX34" fmla="*/ 1885 w 1833677"/>
                  <a:gd name="connsiteY34" fmla="*/ 940842 h 1268009"/>
                  <a:gd name="connsiteX35" fmla="*/ 0 w 1833677"/>
                  <a:gd name="connsiteY35" fmla="*/ 275756 h 1268009"/>
                  <a:gd name="connsiteX36" fmla="*/ 0 w 1833677"/>
                  <a:gd name="connsiteY36" fmla="*/ 327168 h 1268009"/>
                  <a:gd name="connsiteX37" fmla="*/ 517916 w 1833677"/>
                  <a:gd name="connsiteY37" fmla="*/ 327168 h 1268009"/>
                  <a:gd name="connsiteX38" fmla="*/ 517916 w 1833677"/>
                  <a:gd name="connsiteY38" fmla="*/ 0 h 1268009"/>
                  <a:gd name="connsiteX39" fmla="*/ 278515 w 1833677"/>
                  <a:gd name="connsiteY39" fmla="*/ 0 h 1268009"/>
                  <a:gd name="connsiteX40" fmla="*/ 471 w 1833677"/>
                  <a:gd name="connsiteY40" fmla="*/ 275756 h 126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33677" h="1268009">
                    <a:moveTo>
                      <a:pt x="1833678" y="469720"/>
                    </a:moveTo>
                    <a:lnTo>
                      <a:pt x="1833678" y="796888"/>
                    </a:lnTo>
                    <a:lnTo>
                      <a:pt x="1315290" y="796888"/>
                    </a:lnTo>
                    <a:lnTo>
                      <a:pt x="1315290" y="469720"/>
                    </a:lnTo>
                    <a:lnTo>
                      <a:pt x="1833678" y="469720"/>
                    </a:lnTo>
                    <a:close/>
                    <a:moveTo>
                      <a:pt x="659295" y="1268009"/>
                    </a:moveTo>
                    <a:lnTo>
                      <a:pt x="1173912" y="1268009"/>
                    </a:lnTo>
                    <a:lnTo>
                      <a:pt x="1173912" y="940842"/>
                    </a:lnTo>
                    <a:lnTo>
                      <a:pt x="655524" y="940842"/>
                    </a:lnTo>
                    <a:close/>
                    <a:moveTo>
                      <a:pt x="1833678" y="275756"/>
                    </a:moveTo>
                    <a:cubicBezTo>
                      <a:pt x="1833678" y="123460"/>
                      <a:pt x="1709194" y="0"/>
                      <a:pt x="1555633" y="0"/>
                    </a:cubicBezTo>
                    <a:cubicBezTo>
                      <a:pt x="1555478" y="0"/>
                      <a:pt x="1555318" y="0"/>
                      <a:pt x="1555162" y="0"/>
                    </a:cubicBezTo>
                    <a:lnTo>
                      <a:pt x="1315290" y="0"/>
                    </a:lnTo>
                    <a:lnTo>
                      <a:pt x="1315290" y="327168"/>
                    </a:lnTo>
                    <a:lnTo>
                      <a:pt x="1833678" y="327168"/>
                    </a:lnTo>
                    <a:close/>
                    <a:moveTo>
                      <a:pt x="659295" y="0"/>
                    </a:moveTo>
                    <a:lnTo>
                      <a:pt x="659295" y="327168"/>
                    </a:lnTo>
                    <a:lnTo>
                      <a:pt x="1173912" y="327168"/>
                    </a:lnTo>
                    <a:lnTo>
                      <a:pt x="1173912" y="0"/>
                    </a:lnTo>
                    <a:lnTo>
                      <a:pt x="655524" y="0"/>
                    </a:lnTo>
                    <a:close/>
                    <a:moveTo>
                      <a:pt x="1885" y="469720"/>
                    </a:moveTo>
                    <a:lnTo>
                      <a:pt x="1885" y="469720"/>
                    </a:lnTo>
                    <a:lnTo>
                      <a:pt x="1885" y="796888"/>
                    </a:lnTo>
                    <a:lnTo>
                      <a:pt x="517916" y="796888"/>
                    </a:lnTo>
                    <a:lnTo>
                      <a:pt x="517916" y="469720"/>
                    </a:lnTo>
                    <a:close/>
                    <a:moveTo>
                      <a:pt x="1315290" y="1268009"/>
                    </a:moveTo>
                    <a:lnTo>
                      <a:pt x="1553277" y="1268009"/>
                    </a:lnTo>
                    <a:cubicBezTo>
                      <a:pt x="1706838" y="1268009"/>
                      <a:pt x="1831321" y="1144550"/>
                      <a:pt x="1831321" y="992254"/>
                    </a:cubicBezTo>
                    <a:lnTo>
                      <a:pt x="1831321" y="938972"/>
                    </a:lnTo>
                    <a:lnTo>
                      <a:pt x="1315290" y="938972"/>
                    </a:lnTo>
                    <a:close/>
                    <a:moveTo>
                      <a:pt x="0" y="992254"/>
                    </a:moveTo>
                    <a:cubicBezTo>
                      <a:pt x="0" y="1144550"/>
                      <a:pt x="124484" y="1268009"/>
                      <a:pt x="278044" y="1268009"/>
                    </a:cubicBezTo>
                    <a:lnTo>
                      <a:pt x="513675" y="1268009"/>
                    </a:lnTo>
                    <a:lnTo>
                      <a:pt x="513675" y="940842"/>
                    </a:lnTo>
                    <a:lnTo>
                      <a:pt x="1885" y="940842"/>
                    </a:lnTo>
                    <a:close/>
                    <a:moveTo>
                      <a:pt x="0" y="275756"/>
                    </a:moveTo>
                    <a:lnTo>
                      <a:pt x="0" y="327168"/>
                    </a:lnTo>
                    <a:lnTo>
                      <a:pt x="517916" y="327168"/>
                    </a:lnTo>
                    <a:lnTo>
                      <a:pt x="517916" y="0"/>
                    </a:lnTo>
                    <a:lnTo>
                      <a:pt x="278515" y="0"/>
                    </a:lnTo>
                    <a:cubicBezTo>
                      <a:pt x="124955" y="0"/>
                      <a:pt x="471" y="123460"/>
                      <a:pt x="471" y="275756"/>
                    </a:cubicBezTo>
                  </a:path>
                </a:pathLst>
              </a:custGeom>
              <a:solidFill>
                <a:srgbClr val="D9291C"/>
              </a:solidFill>
              <a:ln w="47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74D19C2B-175C-DA49-9CDC-BF213E990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6695" y="3201867"/>
            <a:ext cx="8337506" cy="1534889"/>
          </a:xfrm>
          <a:prstGeom prst="rect">
            <a:avLst/>
          </a:prstGeom>
          <a:ln>
            <a:noFill/>
          </a:ln>
        </p:spPr>
        <p:txBody>
          <a:bodyPr anchor="b" anchorCtr="0">
            <a:noAutofit/>
          </a:bodyPr>
          <a:lstStyle>
            <a:lvl1pPr algn="l">
              <a:defRPr sz="4400" b="1" spc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A343B9A-2A38-D446-A223-2EFBCF50D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6695" y="4736756"/>
            <a:ext cx="7596188" cy="723301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/ Presenter’s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5061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332771"/>
            <a:ext cx="11315114" cy="4839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CFD56D86-CD83-A844-A9C4-3D3732C7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15114" cy="45421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2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548063"/>
            <a:ext cx="1131511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3970214-C5A2-EA4E-9B5C-E84D60CCB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5" cy="454219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54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 no bulle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548063"/>
            <a:ext cx="11315114" cy="462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4AFD5DC0-6F2D-FB48-9133-1C1AB037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74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5480934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063"/>
            <a:ext cx="5490713" cy="46241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9C4C6F1-D6A6-E043-BDB7-91B80C3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C568CD2-2B63-DD4C-9D31-F0701ED41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718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90"/>
            <a:ext cx="5455101" cy="41439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28290"/>
            <a:ext cx="5464834" cy="414391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1422132"/>
            <a:ext cx="5464834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0A9D76-FD6B-164C-A524-E7A9AA0E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5224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2D6A9CA-11B8-3D48-A373-AAA5E9C1331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68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88"/>
            <a:ext cx="3730752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2028288"/>
            <a:ext cx="3733800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7" y="1422132"/>
            <a:ext cx="3730752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1" y="1422132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2927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1" y="2028288"/>
            <a:ext cx="3733800" cy="4143911"/>
          </a:xfrm>
          <a:prstGeom prst="rect">
            <a:avLst/>
          </a:prstGeo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1" y="1422132"/>
            <a:ext cx="3733800" cy="492125"/>
          </a:xfrm>
          <a:prstGeom prst="rect">
            <a:avLst/>
          </a:prstGeo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C94EA463-E60E-2641-889F-336DB6264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141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814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48063"/>
            <a:ext cx="3723688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1548063"/>
            <a:ext cx="3733800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48063"/>
            <a:ext cx="3733800" cy="46241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AF5A679-35EC-A74C-9CED-60AED5B4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0"/>
            <a:ext cx="11325225" cy="454221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01F1F1D-896D-104A-817E-36CD0D88E0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6074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09445"/>
            <a:ext cx="7620000" cy="466275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A8147F-1D62-4A82-AEBB-01BCA8FC32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0A65F7F-67BD-014C-B60D-D860B0C76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5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25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5300" y="1551811"/>
            <a:ext cx="3733800" cy="46550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53011" y="1557070"/>
            <a:ext cx="7620000" cy="46151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F031E4E-FEF2-9044-985C-049711E2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0"/>
            <a:ext cx="11325224" cy="454221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321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Head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D553573-BD36-4B83-A939-3AD41C6CBAD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429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5" y="1422132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0" y="1422132"/>
            <a:ext cx="3733800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0" y="1422132"/>
            <a:ext cx="3730752" cy="492125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2E285876-A655-41E8-8841-88866793FE0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291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7">
            <a:extLst>
              <a:ext uri="{FF2B5EF4-FFF2-40B4-BE49-F238E27FC236}">
                <a16:creationId xmlns:a16="http://schemas.microsoft.com/office/drawing/2014/main" id="{FFE2177E-7283-40BD-BA34-D67966CBEB0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15300" y="2028289"/>
            <a:ext cx="3733800" cy="41439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984AA65B-D0C9-7248-8F11-BA7186A47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25223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87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9">
            <a:extLst>
              <a:ext uri="{FF2B5EF4-FFF2-40B4-BE49-F238E27FC236}">
                <a16:creationId xmlns:a16="http://schemas.microsoft.com/office/drawing/2014/main" id="{AD019AD4-02C1-CFD9-6AC6-845816197D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69854" y="-1"/>
            <a:ext cx="6411609" cy="43868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DF4850B-3527-BBF9-D970-EEF87923EA97}"/>
              </a:ext>
            </a:extLst>
          </p:cNvPr>
          <p:cNvSpPr/>
          <p:nvPr userDrawn="1"/>
        </p:nvSpPr>
        <p:spPr>
          <a:xfrm>
            <a:off x="10184508" y="5401650"/>
            <a:ext cx="1057043" cy="1445343"/>
          </a:xfrm>
          <a:prstGeom prst="rect">
            <a:avLst/>
          </a:prstGeom>
          <a:solidFill>
            <a:schemeClr val="tx2">
              <a:alpha val="199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170EBCF-B9E5-825C-D6C1-6E89718B62D8}"/>
              </a:ext>
            </a:extLst>
          </p:cNvPr>
          <p:cNvSpPr/>
          <p:nvPr userDrawn="1"/>
        </p:nvSpPr>
        <p:spPr>
          <a:xfrm>
            <a:off x="11111690" y="4700510"/>
            <a:ext cx="259722" cy="105372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5E1529A-FDBB-3941-76E4-A90DCC5B6318}"/>
              </a:ext>
            </a:extLst>
          </p:cNvPr>
          <p:cNvSpPr/>
          <p:nvPr userDrawn="1"/>
        </p:nvSpPr>
        <p:spPr>
          <a:xfrm>
            <a:off x="8475659" y="142295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DE265B11-99EE-E38D-EBA5-2B829532BF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2" t="4" r="40848" b="66110"/>
          <a:stretch>
            <a:fillRect/>
          </a:stretch>
        </p:blipFill>
        <p:spPr>
          <a:xfrm>
            <a:off x="8041503" y="5017833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C45C5E8-81F5-C028-878C-58998E1C48BD}"/>
              </a:ext>
            </a:extLst>
          </p:cNvPr>
          <p:cNvSpPr/>
          <p:nvPr userDrawn="1"/>
        </p:nvSpPr>
        <p:spPr>
          <a:xfrm>
            <a:off x="0" y="501387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614FB3-E33C-4CDC-BB42-901BA7BE4BB8}"/>
              </a:ext>
            </a:extLst>
          </p:cNvPr>
          <p:cNvSpPr/>
          <p:nvPr userDrawn="1"/>
        </p:nvSpPr>
        <p:spPr>
          <a:xfrm>
            <a:off x="1918243" y="6139133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aphic 10">
            <a:extLst>
              <a:ext uri="{FF2B5EF4-FFF2-40B4-BE49-F238E27FC236}">
                <a16:creationId xmlns:a16="http://schemas.microsoft.com/office/drawing/2014/main" id="{FD56FD18-394A-F4B5-02F7-626E8C0D566E}"/>
              </a:ext>
            </a:extLst>
          </p:cNvPr>
          <p:cNvGrpSpPr/>
          <p:nvPr userDrawn="1"/>
        </p:nvGrpSpPr>
        <p:grpSpPr>
          <a:xfrm>
            <a:off x="1918243" y="2571124"/>
            <a:ext cx="2580569" cy="288110"/>
            <a:chOff x="708891" y="4649173"/>
            <a:chExt cx="11357397" cy="1268009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661BA68-D2B6-611A-9F2E-E13387DA86CC}"/>
                </a:ext>
              </a:extLst>
            </p:cNvPr>
            <p:cNvSpPr/>
            <p:nvPr/>
          </p:nvSpPr>
          <p:spPr>
            <a:xfrm>
              <a:off x="708891" y="4649173"/>
              <a:ext cx="11357397" cy="1268008"/>
            </a:xfrm>
            <a:custGeom>
              <a:avLst/>
              <a:gdLst>
                <a:gd name="connsiteX0" fmla="*/ 6512360 w 11357397"/>
                <a:gd name="connsiteY0" fmla="*/ 271549 h 1268008"/>
                <a:gd name="connsiteX1" fmla="*/ 6512360 w 11357397"/>
                <a:gd name="connsiteY1" fmla="*/ 0 h 1268008"/>
                <a:gd name="connsiteX2" fmla="*/ 6824335 w 11357397"/>
                <a:gd name="connsiteY2" fmla="*/ 0 h 1268008"/>
                <a:gd name="connsiteX3" fmla="*/ 6824335 w 11357397"/>
                <a:gd name="connsiteY3" fmla="*/ 1268009 h 1268008"/>
                <a:gd name="connsiteX4" fmla="*/ 6512360 w 11357397"/>
                <a:gd name="connsiteY4" fmla="*/ 1268009 h 1268008"/>
                <a:gd name="connsiteX5" fmla="*/ 5136748 w 11357397"/>
                <a:gd name="connsiteY5" fmla="*/ 272484 h 1268008"/>
                <a:gd name="connsiteX6" fmla="*/ 5466631 w 11357397"/>
                <a:gd name="connsiteY6" fmla="*/ 272484 h 1268008"/>
                <a:gd name="connsiteX7" fmla="*/ 5466631 w 11357397"/>
                <a:gd name="connsiteY7" fmla="*/ 1268009 h 1268008"/>
                <a:gd name="connsiteX8" fmla="*/ 5778606 w 11357397"/>
                <a:gd name="connsiteY8" fmla="*/ 1268009 h 1268008"/>
                <a:gd name="connsiteX9" fmla="*/ 5778606 w 11357397"/>
                <a:gd name="connsiteY9" fmla="*/ 272484 h 1268008"/>
                <a:gd name="connsiteX10" fmla="*/ 6344119 w 11357397"/>
                <a:gd name="connsiteY10" fmla="*/ 272484 h 1268008"/>
                <a:gd name="connsiteX11" fmla="*/ 6344119 w 11357397"/>
                <a:gd name="connsiteY11" fmla="*/ 0 h 1268008"/>
                <a:gd name="connsiteX12" fmla="*/ 5136748 w 11357397"/>
                <a:gd name="connsiteY12" fmla="*/ 0 h 1268008"/>
                <a:gd name="connsiteX13" fmla="*/ 10149083 w 11357397"/>
                <a:gd name="connsiteY13" fmla="*/ 0 h 1268008"/>
                <a:gd name="connsiteX14" fmla="*/ 10149083 w 11357397"/>
                <a:gd name="connsiteY14" fmla="*/ 272484 h 1268008"/>
                <a:gd name="connsiteX15" fmla="*/ 10478966 w 11357397"/>
                <a:gd name="connsiteY15" fmla="*/ 272484 h 1268008"/>
                <a:gd name="connsiteX16" fmla="*/ 10478966 w 11357397"/>
                <a:gd name="connsiteY16" fmla="*/ 1268009 h 1268008"/>
                <a:gd name="connsiteX17" fmla="*/ 10791883 w 11357397"/>
                <a:gd name="connsiteY17" fmla="*/ 1268009 h 1268008"/>
                <a:gd name="connsiteX18" fmla="*/ 10791883 w 11357397"/>
                <a:gd name="connsiteY18" fmla="*/ 272484 h 1268008"/>
                <a:gd name="connsiteX19" fmla="*/ 11357397 w 11357397"/>
                <a:gd name="connsiteY19" fmla="*/ 272484 h 1268008"/>
                <a:gd name="connsiteX20" fmla="*/ 11357397 w 11357397"/>
                <a:gd name="connsiteY20" fmla="*/ 0 h 1268008"/>
                <a:gd name="connsiteX21" fmla="*/ 0 w 11357397"/>
                <a:gd name="connsiteY21" fmla="*/ 1268009 h 1268008"/>
                <a:gd name="connsiteX22" fmla="*/ 311975 w 11357397"/>
                <a:gd name="connsiteY22" fmla="*/ 1268009 h 1268008"/>
                <a:gd name="connsiteX23" fmla="*/ 311975 w 11357397"/>
                <a:gd name="connsiteY23" fmla="*/ 800626 h 1268008"/>
                <a:gd name="connsiteX24" fmla="*/ 1199360 w 11357397"/>
                <a:gd name="connsiteY24" fmla="*/ 800626 h 1268008"/>
                <a:gd name="connsiteX25" fmla="*/ 1199360 w 11357397"/>
                <a:gd name="connsiteY25" fmla="*/ 526740 h 1268008"/>
                <a:gd name="connsiteX26" fmla="*/ 311975 w 11357397"/>
                <a:gd name="connsiteY26" fmla="*/ 526740 h 1268008"/>
                <a:gd name="connsiteX27" fmla="*/ 311975 w 11357397"/>
                <a:gd name="connsiteY27" fmla="*/ 272484 h 1268008"/>
                <a:gd name="connsiteX28" fmla="*/ 1352049 w 11357397"/>
                <a:gd name="connsiteY28" fmla="*/ 272484 h 1268008"/>
                <a:gd name="connsiteX29" fmla="*/ 1352049 w 11357397"/>
                <a:gd name="connsiteY29" fmla="*/ 0 h 1268008"/>
                <a:gd name="connsiteX30" fmla="*/ 0 w 11357397"/>
                <a:gd name="connsiteY30" fmla="*/ 0 h 1268008"/>
                <a:gd name="connsiteX31" fmla="*/ 8718334 w 11357397"/>
                <a:gd name="connsiteY31" fmla="*/ 1268009 h 1268008"/>
                <a:gd name="connsiteX32" fmla="*/ 9994038 w 11357397"/>
                <a:gd name="connsiteY32" fmla="*/ 1268009 h 1268008"/>
                <a:gd name="connsiteX33" fmla="*/ 9994038 w 11357397"/>
                <a:gd name="connsiteY33" fmla="*/ 995992 h 1268008"/>
                <a:gd name="connsiteX34" fmla="*/ 9030780 w 11357397"/>
                <a:gd name="connsiteY34" fmla="*/ 995992 h 1268008"/>
                <a:gd name="connsiteX35" fmla="*/ 9030780 w 11357397"/>
                <a:gd name="connsiteY35" fmla="*/ 770247 h 1268008"/>
                <a:gd name="connsiteX36" fmla="*/ 9807419 w 11357397"/>
                <a:gd name="connsiteY36" fmla="*/ 770247 h 1268008"/>
                <a:gd name="connsiteX37" fmla="*/ 9807419 w 11357397"/>
                <a:gd name="connsiteY37" fmla="*/ 497762 h 1268008"/>
                <a:gd name="connsiteX38" fmla="*/ 9030780 w 11357397"/>
                <a:gd name="connsiteY38" fmla="*/ 497762 h 1268008"/>
                <a:gd name="connsiteX39" fmla="*/ 9030780 w 11357397"/>
                <a:gd name="connsiteY39" fmla="*/ 272484 h 1268008"/>
                <a:gd name="connsiteX40" fmla="*/ 9977544 w 11357397"/>
                <a:gd name="connsiteY40" fmla="*/ 272484 h 1268008"/>
                <a:gd name="connsiteX41" fmla="*/ 9977544 w 11357397"/>
                <a:gd name="connsiteY41" fmla="*/ 0 h 1268008"/>
                <a:gd name="connsiteX42" fmla="*/ 8718334 w 11357397"/>
                <a:gd name="connsiteY42" fmla="*/ 0 h 1268008"/>
                <a:gd name="connsiteX43" fmla="*/ 8116062 w 11357397"/>
                <a:gd name="connsiteY43" fmla="*/ 0 h 1268008"/>
                <a:gd name="connsiteX44" fmla="*/ 7065620 w 11357397"/>
                <a:gd name="connsiteY44" fmla="*/ 0 h 1268008"/>
                <a:gd name="connsiteX45" fmla="*/ 7065620 w 11357397"/>
                <a:gd name="connsiteY45" fmla="*/ 1268009 h 1268008"/>
                <a:gd name="connsiteX46" fmla="*/ 7378067 w 11357397"/>
                <a:gd name="connsiteY46" fmla="*/ 1268009 h 1268008"/>
                <a:gd name="connsiteX47" fmla="*/ 7378067 w 11357397"/>
                <a:gd name="connsiteY47" fmla="*/ 272484 h 1268008"/>
                <a:gd name="connsiteX48" fmla="*/ 8078832 w 11357397"/>
                <a:gd name="connsiteY48" fmla="*/ 272484 h 1268008"/>
                <a:gd name="connsiteX49" fmla="*/ 8165073 w 11357397"/>
                <a:gd name="connsiteY49" fmla="*/ 358482 h 1268008"/>
                <a:gd name="connsiteX50" fmla="*/ 8165073 w 11357397"/>
                <a:gd name="connsiteY50" fmla="*/ 1268009 h 1268008"/>
                <a:gd name="connsiteX51" fmla="*/ 8477519 w 11357397"/>
                <a:gd name="connsiteY51" fmla="*/ 1268009 h 1268008"/>
                <a:gd name="connsiteX52" fmla="*/ 8477519 w 11357397"/>
                <a:gd name="connsiteY52" fmla="*/ 358482 h 1268008"/>
                <a:gd name="connsiteX53" fmla="*/ 8116062 w 11357397"/>
                <a:gd name="connsiteY53" fmla="*/ 0 h 1268008"/>
                <a:gd name="connsiteX54" fmla="*/ 4686694 w 11357397"/>
                <a:gd name="connsiteY54" fmla="*/ 341657 h 1268008"/>
                <a:gd name="connsiteX55" fmla="*/ 4618361 w 11357397"/>
                <a:gd name="connsiteY55" fmla="*/ 271549 h 1268008"/>
                <a:gd name="connsiteX56" fmla="*/ 3899216 w 11357397"/>
                <a:gd name="connsiteY56" fmla="*/ 271549 h 1268008"/>
                <a:gd name="connsiteX57" fmla="*/ 3899216 w 11357397"/>
                <a:gd name="connsiteY57" fmla="*/ 525805 h 1268008"/>
                <a:gd name="connsiteX58" fmla="*/ 4618361 w 11357397"/>
                <a:gd name="connsiteY58" fmla="*/ 525805 h 1268008"/>
                <a:gd name="connsiteX59" fmla="*/ 4689050 w 11357397"/>
                <a:gd name="connsiteY59" fmla="*/ 455698 h 1268008"/>
                <a:gd name="connsiteX60" fmla="*/ 4654648 w 11357397"/>
                <a:gd name="connsiteY60" fmla="*/ 0 h 1268008"/>
                <a:gd name="connsiteX61" fmla="*/ 4998669 w 11357397"/>
                <a:gd name="connsiteY61" fmla="*/ 341189 h 1268008"/>
                <a:gd name="connsiteX62" fmla="*/ 4998669 w 11357397"/>
                <a:gd name="connsiteY62" fmla="*/ 341657 h 1268008"/>
                <a:gd name="connsiteX63" fmla="*/ 4998669 w 11357397"/>
                <a:gd name="connsiteY63" fmla="*/ 456633 h 1268008"/>
                <a:gd name="connsiteX64" fmla="*/ 4888865 w 11357397"/>
                <a:gd name="connsiteY64" fmla="*/ 706683 h 1268008"/>
                <a:gd name="connsiteX65" fmla="*/ 4983117 w 11357397"/>
                <a:gd name="connsiteY65" fmla="*/ 864658 h 1268008"/>
                <a:gd name="connsiteX66" fmla="*/ 4983117 w 11357397"/>
                <a:gd name="connsiteY66" fmla="*/ 1268009 h 1268008"/>
                <a:gd name="connsiteX67" fmla="*/ 4669728 w 11357397"/>
                <a:gd name="connsiteY67" fmla="*/ 1268009 h 1268008"/>
                <a:gd name="connsiteX68" fmla="*/ 4669728 w 11357397"/>
                <a:gd name="connsiteY68" fmla="*/ 868397 h 1268008"/>
                <a:gd name="connsiteX69" fmla="*/ 4601867 w 11357397"/>
                <a:gd name="connsiteY69" fmla="*/ 798289 h 1268008"/>
                <a:gd name="connsiteX70" fmla="*/ 3899216 w 11357397"/>
                <a:gd name="connsiteY70" fmla="*/ 798289 h 1268008"/>
                <a:gd name="connsiteX71" fmla="*/ 3899216 w 11357397"/>
                <a:gd name="connsiteY71" fmla="*/ 1265672 h 1268008"/>
                <a:gd name="connsiteX72" fmla="*/ 3586770 w 11357397"/>
                <a:gd name="connsiteY72" fmla="*/ 1265672 h 1268008"/>
                <a:gd name="connsiteX73" fmla="*/ 3586770 w 11357397"/>
                <a:gd name="connsiteY73" fmla="*/ 0 h 1268008"/>
                <a:gd name="connsiteX74" fmla="*/ 4654648 w 11357397"/>
                <a:gd name="connsiteY74" fmla="*/ 0 h 12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357397" h="1268008">
                  <a:moveTo>
                    <a:pt x="6512360" y="271549"/>
                  </a:moveTo>
                  <a:lnTo>
                    <a:pt x="6512360" y="0"/>
                  </a:lnTo>
                  <a:lnTo>
                    <a:pt x="6824335" y="0"/>
                  </a:lnTo>
                  <a:lnTo>
                    <a:pt x="6824335" y="1268009"/>
                  </a:lnTo>
                  <a:lnTo>
                    <a:pt x="6512360" y="1268009"/>
                  </a:lnTo>
                  <a:close/>
                  <a:moveTo>
                    <a:pt x="5136748" y="272484"/>
                  </a:moveTo>
                  <a:lnTo>
                    <a:pt x="5466631" y="272484"/>
                  </a:lnTo>
                  <a:lnTo>
                    <a:pt x="5466631" y="1268009"/>
                  </a:lnTo>
                  <a:lnTo>
                    <a:pt x="5778606" y="1268009"/>
                  </a:lnTo>
                  <a:lnTo>
                    <a:pt x="5778606" y="272484"/>
                  </a:lnTo>
                  <a:lnTo>
                    <a:pt x="6344119" y="272484"/>
                  </a:lnTo>
                  <a:lnTo>
                    <a:pt x="6344119" y="0"/>
                  </a:lnTo>
                  <a:lnTo>
                    <a:pt x="5136748" y="0"/>
                  </a:lnTo>
                  <a:close/>
                  <a:moveTo>
                    <a:pt x="10149083" y="0"/>
                  </a:moveTo>
                  <a:lnTo>
                    <a:pt x="10149083" y="272484"/>
                  </a:lnTo>
                  <a:lnTo>
                    <a:pt x="10478966" y="272484"/>
                  </a:lnTo>
                  <a:lnTo>
                    <a:pt x="10478966" y="1268009"/>
                  </a:lnTo>
                  <a:lnTo>
                    <a:pt x="10791883" y="1268009"/>
                  </a:lnTo>
                  <a:lnTo>
                    <a:pt x="10791883" y="272484"/>
                  </a:lnTo>
                  <a:lnTo>
                    <a:pt x="11357397" y="272484"/>
                  </a:lnTo>
                  <a:lnTo>
                    <a:pt x="11357397" y="0"/>
                  </a:lnTo>
                  <a:close/>
                  <a:moveTo>
                    <a:pt x="0" y="1268009"/>
                  </a:moveTo>
                  <a:lnTo>
                    <a:pt x="311975" y="1268009"/>
                  </a:lnTo>
                  <a:lnTo>
                    <a:pt x="311975" y="800626"/>
                  </a:lnTo>
                  <a:lnTo>
                    <a:pt x="1199360" y="800626"/>
                  </a:lnTo>
                  <a:lnTo>
                    <a:pt x="1199360" y="526740"/>
                  </a:lnTo>
                  <a:lnTo>
                    <a:pt x="311975" y="526740"/>
                  </a:lnTo>
                  <a:lnTo>
                    <a:pt x="311975" y="272484"/>
                  </a:lnTo>
                  <a:lnTo>
                    <a:pt x="1352049" y="272484"/>
                  </a:lnTo>
                  <a:lnTo>
                    <a:pt x="1352049" y="0"/>
                  </a:lnTo>
                  <a:lnTo>
                    <a:pt x="0" y="0"/>
                  </a:lnTo>
                  <a:close/>
                  <a:moveTo>
                    <a:pt x="8718334" y="1268009"/>
                  </a:moveTo>
                  <a:lnTo>
                    <a:pt x="9994038" y="1268009"/>
                  </a:lnTo>
                  <a:lnTo>
                    <a:pt x="9994038" y="995992"/>
                  </a:lnTo>
                  <a:lnTo>
                    <a:pt x="9030780" y="995992"/>
                  </a:lnTo>
                  <a:lnTo>
                    <a:pt x="9030780" y="770247"/>
                  </a:lnTo>
                  <a:lnTo>
                    <a:pt x="9807419" y="770247"/>
                  </a:lnTo>
                  <a:lnTo>
                    <a:pt x="9807419" y="497762"/>
                  </a:lnTo>
                  <a:lnTo>
                    <a:pt x="9030780" y="497762"/>
                  </a:lnTo>
                  <a:lnTo>
                    <a:pt x="9030780" y="272484"/>
                  </a:lnTo>
                  <a:lnTo>
                    <a:pt x="9977544" y="272484"/>
                  </a:lnTo>
                  <a:lnTo>
                    <a:pt x="9977544" y="0"/>
                  </a:lnTo>
                  <a:lnTo>
                    <a:pt x="8718334" y="0"/>
                  </a:lnTo>
                  <a:close/>
                  <a:moveTo>
                    <a:pt x="8116062" y="0"/>
                  </a:moveTo>
                  <a:lnTo>
                    <a:pt x="7065620" y="0"/>
                  </a:lnTo>
                  <a:lnTo>
                    <a:pt x="7065620" y="1268009"/>
                  </a:lnTo>
                  <a:lnTo>
                    <a:pt x="7378067" y="1268009"/>
                  </a:lnTo>
                  <a:lnTo>
                    <a:pt x="7378067" y="272484"/>
                  </a:lnTo>
                  <a:lnTo>
                    <a:pt x="8078832" y="272484"/>
                  </a:lnTo>
                  <a:cubicBezTo>
                    <a:pt x="8126524" y="272741"/>
                    <a:pt x="8165073" y="311169"/>
                    <a:pt x="8165073" y="358482"/>
                  </a:cubicBezTo>
                  <a:lnTo>
                    <a:pt x="8165073" y="1268009"/>
                  </a:lnTo>
                  <a:lnTo>
                    <a:pt x="8477519" y="1268009"/>
                  </a:lnTo>
                  <a:lnTo>
                    <a:pt x="8477519" y="358482"/>
                  </a:lnTo>
                  <a:cubicBezTo>
                    <a:pt x="8477237" y="160605"/>
                    <a:pt x="8315594" y="257"/>
                    <a:pt x="8116062" y="0"/>
                  </a:cubicBezTo>
                  <a:moveTo>
                    <a:pt x="4686694" y="341657"/>
                  </a:moveTo>
                  <a:cubicBezTo>
                    <a:pt x="4686713" y="303832"/>
                    <a:pt x="4656476" y="272810"/>
                    <a:pt x="4618361" y="271549"/>
                  </a:cubicBezTo>
                  <a:lnTo>
                    <a:pt x="3899216" y="271549"/>
                  </a:lnTo>
                  <a:lnTo>
                    <a:pt x="3899216" y="525805"/>
                  </a:lnTo>
                  <a:lnTo>
                    <a:pt x="4618361" y="525805"/>
                  </a:lnTo>
                  <a:cubicBezTo>
                    <a:pt x="4657400" y="525805"/>
                    <a:pt x="4689050" y="494416"/>
                    <a:pt x="4689050" y="455698"/>
                  </a:cubicBezTo>
                  <a:close/>
                  <a:moveTo>
                    <a:pt x="4654648" y="0"/>
                  </a:moveTo>
                  <a:cubicBezTo>
                    <a:pt x="4844661" y="0"/>
                    <a:pt x="4998669" y="152755"/>
                    <a:pt x="4998669" y="341189"/>
                  </a:cubicBezTo>
                  <a:cubicBezTo>
                    <a:pt x="4998669" y="341345"/>
                    <a:pt x="4998669" y="341501"/>
                    <a:pt x="4998669" y="341657"/>
                  </a:cubicBezTo>
                  <a:lnTo>
                    <a:pt x="4998669" y="456633"/>
                  </a:lnTo>
                  <a:cubicBezTo>
                    <a:pt x="4998810" y="551521"/>
                    <a:pt x="4959035" y="642165"/>
                    <a:pt x="4888865" y="706683"/>
                  </a:cubicBezTo>
                  <a:cubicBezTo>
                    <a:pt x="4946689" y="738666"/>
                    <a:pt x="4982693" y="799009"/>
                    <a:pt x="4983117" y="864658"/>
                  </a:cubicBezTo>
                  <a:lnTo>
                    <a:pt x="4983117" y="1268009"/>
                  </a:lnTo>
                  <a:lnTo>
                    <a:pt x="4669728" y="1268009"/>
                  </a:lnTo>
                  <a:lnTo>
                    <a:pt x="4669728" y="868397"/>
                  </a:lnTo>
                  <a:cubicBezTo>
                    <a:pt x="4669757" y="830749"/>
                    <a:pt x="4639799" y="799794"/>
                    <a:pt x="4601867" y="798289"/>
                  </a:cubicBezTo>
                  <a:lnTo>
                    <a:pt x="3899216" y="798289"/>
                  </a:lnTo>
                  <a:lnTo>
                    <a:pt x="3899216" y="1265672"/>
                  </a:lnTo>
                  <a:lnTo>
                    <a:pt x="3586770" y="1265672"/>
                  </a:lnTo>
                  <a:lnTo>
                    <a:pt x="3586770" y="0"/>
                  </a:lnTo>
                  <a:lnTo>
                    <a:pt x="4654648" y="0"/>
                  </a:lnTo>
                </a:path>
              </a:pathLst>
            </a:custGeom>
            <a:solidFill>
              <a:srgbClr val="000000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21EC5A8-A784-B5D9-2AEA-7BFAFB4CFDC0}"/>
                </a:ext>
              </a:extLst>
            </p:cNvPr>
            <p:cNvSpPr/>
            <p:nvPr/>
          </p:nvSpPr>
          <p:spPr>
            <a:xfrm>
              <a:off x="2221168" y="4649173"/>
              <a:ext cx="1833677" cy="1268009"/>
            </a:xfrm>
            <a:custGeom>
              <a:avLst/>
              <a:gdLst>
                <a:gd name="connsiteX0" fmla="*/ 1833678 w 1833677"/>
                <a:gd name="connsiteY0" fmla="*/ 469720 h 1268009"/>
                <a:gd name="connsiteX1" fmla="*/ 1833678 w 1833677"/>
                <a:gd name="connsiteY1" fmla="*/ 796888 h 1268009"/>
                <a:gd name="connsiteX2" fmla="*/ 1315290 w 1833677"/>
                <a:gd name="connsiteY2" fmla="*/ 796888 h 1268009"/>
                <a:gd name="connsiteX3" fmla="*/ 1315290 w 1833677"/>
                <a:gd name="connsiteY3" fmla="*/ 469720 h 1268009"/>
                <a:gd name="connsiteX4" fmla="*/ 1833678 w 1833677"/>
                <a:gd name="connsiteY4" fmla="*/ 469720 h 1268009"/>
                <a:gd name="connsiteX5" fmla="*/ 659295 w 1833677"/>
                <a:gd name="connsiteY5" fmla="*/ 1268009 h 1268009"/>
                <a:gd name="connsiteX6" fmla="*/ 1173912 w 1833677"/>
                <a:gd name="connsiteY6" fmla="*/ 1268009 h 1268009"/>
                <a:gd name="connsiteX7" fmla="*/ 1173912 w 1833677"/>
                <a:gd name="connsiteY7" fmla="*/ 940842 h 1268009"/>
                <a:gd name="connsiteX8" fmla="*/ 655524 w 1833677"/>
                <a:gd name="connsiteY8" fmla="*/ 940842 h 1268009"/>
                <a:gd name="connsiteX9" fmla="*/ 1833678 w 1833677"/>
                <a:gd name="connsiteY9" fmla="*/ 275756 h 1268009"/>
                <a:gd name="connsiteX10" fmla="*/ 1555633 w 1833677"/>
                <a:gd name="connsiteY10" fmla="*/ 0 h 1268009"/>
                <a:gd name="connsiteX11" fmla="*/ 1555162 w 1833677"/>
                <a:gd name="connsiteY11" fmla="*/ 0 h 1268009"/>
                <a:gd name="connsiteX12" fmla="*/ 1315290 w 1833677"/>
                <a:gd name="connsiteY12" fmla="*/ 0 h 1268009"/>
                <a:gd name="connsiteX13" fmla="*/ 1315290 w 1833677"/>
                <a:gd name="connsiteY13" fmla="*/ 327168 h 1268009"/>
                <a:gd name="connsiteX14" fmla="*/ 1833678 w 1833677"/>
                <a:gd name="connsiteY14" fmla="*/ 327168 h 1268009"/>
                <a:gd name="connsiteX15" fmla="*/ 659295 w 1833677"/>
                <a:gd name="connsiteY15" fmla="*/ 0 h 1268009"/>
                <a:gd name="connsiteX16" fmla="*/ 659295 w 1833677"/>
                <a:gd name="connsiteY16" fmla="*/ 327168 h 1268009"/>
                <a:gd name="connsiteX17" fmla="*/ 1173912 w 1833677"/>
                <a:gd name="connsiteY17" fmla="*/ 327168 h 1268009"/>
                <a:gd name="connsiteX18" fmla="*/ 1173912 w 1833677"/>
                <a:gd name="connsiteY18" fmla="*/ 0 h 1268009"/>
                <a:gd name="connsiteX19" fmla="*/ 655524 w 1833677"/>
                <a:gd name="connsiteY19" fmla="*/ 0 h 1268009"/>
                <a:gd name="connsiteX20" fmla="*/ 1885 w 1833677"/>
                <a:gd name="connsiteY20" fmla="*/ 469720 h 1268009"/>
                <a:gd name="connsiteX21" fmla="*/ 1885 w 1833677"/>
                <a:gd name="connsiteY21" fmla="*/ 469720 h 1268009"/>
                <a:gd name="connsiteX22" fmla="*/ 1885 w 1833677"/>
                <a:gd name="connsiteY22" fmla="*/ 796888 h 1268009"/>
                <a:gd name="connsiteX23" fmla="*/ 517916 w 1833677"/>
                <a:gd name="connsiteY23" fmla="*/ 796888 h 1268009"/>
                <a:gd name="connsiteX24" fmla="*/ 517916 w 1833677"/>
                <a:gd name="connsiteY24" fmla="*/ 469720 h 1268009"/>
                <a:gd name="connsiteX25" fmla="*/ 1315290 w 1833677"/>
                <a:gd name="connsiteY25" fmla="*/ 1268009 h 1268009"/>
                <a:gd name="connsiteX26" fmla="*/ 1553277 w 1833677"/>
                <a:gd name="connsiteY26" fmla="*/ 1268009 h 1268009"/>
                <a:gd name="connsiteX27" fmla="*/ 1831321 w 1833677"/>
                <a:gd name="connsiteY27" fmla="*/ 992254 h 1268009"/>
                <a:gd name="connsiteX28" fmla="*/ 1831321 w 1833677"/>
                <a:gd name="connsiteY28" fmla="*/ 938972 h 1268009"/>
                <a:gd name="connsiteX29" fmla="*/ 1315290 w 1833677"/>
                <a:gd name="connsiteY29" fmla="*/ 938972 h 1268009"/>
                <a:gd name="connsiteX30" fmla="*/ 0 w 1833677"/>
                <a:gd name="connsiteY30" fmla="*/ 992254 h 1268009"/>
                <a:gd name="connsiteX31" fmla="*/ 278044 w 1833677"/>
                <a:gd name="connsiteY31" fmla="*/ 1268009 h 1268009"/>
                <a:gd name="connsiteX32" fmla="*/ 513675 w 1833677"/>
                <a:gd name="connsiteY32" fmla="*/ 1268009 h 1268009"/>
                <a:gd name="connsiteX33" fmla="*/ 513675 w 1833677"/>
                <a:gd name="connsiteY33" fmla="*/ 940842 h 1268009"/>
                <a:gd name="connsiteX34" fmla="*/ 1885 w 1833677"/>
                <a:gd name="connsiteY34" fmla="*/ 940842 h 1268009"/>
                <a:gd name="connsiteX35" fmla="*/ 0 w 1833677"/>
                <a:gd name="connsiteY35" fmla="*/ 275756 h 1268009"/>
                <a:gd name="connsiteX36" fmla="*/ 0 w 1833677"/>
                <a:gd name="connsiteY36" fmla="*/ 327168 h 1268009"/>
                <a:gd name="connsiteX37" fmla="*/ 517916 w 1833677"/>
                <a:gd name="connsiteY37" fmla="*/ 327168 h 1268009"/>
                <a:gd name="connsiteX38" fmla="*/ 517916 w 1833677"/>
                <a:gd name="connsiteY38" fmla="*/ 0 h 1268009"/>
                <a:gd name="connsiteX39" fmla="*/ 278515 w 1833677"/>
                <a:gd name="connsiteY39" fmla="*/ 0 h 1268009"/>
                <a:gd name="connsiteX40" fmla="*/ 471 w 1833677"/>
                <a:gd name="connsiteY40" fmla="*/ 275756 h 12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33677" h="1268009">
                  <a:moveTo>
                    <a:pt x="1833678" y="469720"/>
                  </a:moveTo>
                  <a:lnTo>
                    <a:pt x="1833678" y="796888"/>
                  </a:lnTo>
                  <a:lnTo>
                    <a:pt x="1315290" y="796888"/>
                  </a:lnTo>
                  <a:lnTo>
                    <a:pt x="1315290" y="469720"/>
                  </a:lnTo>
                  <a:lnTo>
                    <a:pt x="1833678" y="469720"/>
                  </a:lnTo>
                  <a:close/>
                  <a:moveTo>
                    <a:pt x="659295" y="1268009"/>
                  </a:moveTo>
                  <a:lnTo>
                    <a:pt x="1173912" y="1268009"/>
                  </a:lnTo>
                  <a:lnTo>
                    <a:pt x="1173912" y="940842"/>
                  </a:lnTo>
                  <a:lnTo>
                    <a:pt x="655524" y="940842"/>
                  </a:lnTo>
                  <a:close/>
                  <a:moveTo>
                    <a:pt x="1833678" y="275756"/>
                  </a:moveTo>
                  <a:cubicBezTo>
                    <a:pt x="1833678" y="123460"/>
                    <a:pt x="1709194" y="0"/>
                    <a:pt x="1555633" y="0"/>
                  </a:cubicBezTo>
                  <a:cubicBezTo>
                    <a:pt x="1555478" y="0"/>
                    <a:pt x="1555318" y="0"/>
                    <a:pt x="1555162" y="0"/>
                  </a:cubicBezTo>
                  <a:lnTo>
                    <a:pt x="1315290" y="0"/>
                  </a:lnTo>
                  <a:lnTo>
                    <a:pt x="1315290" y="327168"/>
                  </a:lnTo>
                  <a:lnTo>
                    <a:pt x="1833678" y="327168"/>
                  </a:lnTo>
                  <a:close/>
                  <a:moveTo>
                    <a:pt x="659295" y="0"/>
                  </a:moveTo>
                  <a:lnTo>
                    <a:pt x="659295" y="327168"/>
                  </a:lnTo>
                  <a:lnTo>
                    <a:pt x="1173912" y="327168"/>
                  </a:lnTo>
                  <a:lnTo>
                    <a:pt x="1173912" y="0"/>
                  </a:lnTo>
                  <a:lnTo>
                    <a:pt x="655524" y="0"/>
                  </a:lnTo>
                  <a:close/>
                  <a:moveTo>
                    <a:pt x="1885" y="469720"/>
                  </a:moveTo>
                  <a:lnTo>
                    <a:pt x="1885" y="469720"/>
                  </a:lnTo>
                  <a:lnTo>
                    <a:pt x="1885" y="796888"/>
                  </a:lnTo>
                  <a:lnTo>
                    <a:pt x="517916" y="796888"/>
                  </a:lnTo>
                  <a:lnTo>
                    <a:pt x="517916" y="469720"/>
                  </a:lnTo>
                  <a:close/>
                  <a:moveTo>
                    <a:pt x="1315290" y="1268009"/>
                  </a:moveTo>
                  <a:lnTo>
                    <a:pt x="1553277" y="1268009"/>
                  </a:lnTo>
                  <a:cubicBezTo>
                    <a:pt x="1706838" y="1268009"/>
                    <a:pt x="1831321" y="1144550"/>
                    <a:pt x="1831321" y="992254"/>
                  </a:cubicBezTo>
                  <a:lnTo>
                    <a:pt x="1831321" y="938972"/>
                  </a:lnTo>
                  <a:lnTo>
                    <a:pt x="1315290" y="938972"/>
                  </a:lnTo>
                  <a:close/>
                  <a:moveTo>
                    <a:pt x="0" y="992254"/>
                  </a:moveTo>
                  <a:cubicBezTo>
                    <a:pt x="0" y="1144550"/>
                    <a:pt x="124484" y="1268009"/>
                    <a:pt x="278044" y="1268009"/>
                  </a:cubicBezTo>
                  <a:lnTo>
                    <a:pt x="513675" y="1268009"/>
                  </a:lnTo>
                  <a:lnTo>
                    <a:pt x="513675" y="940842"/>
                  </a:lnTo>
                  <a:lnTo>
                    <a:pt x="1885" y="940842"/>
                  </a:lnTo>
                  <a:close/>
                  <a:moveTo>
                    <a:pt x="0" y="275756"/>
                  </a:moveTo>
                  <a:lnTo>
                    <a:pt x="0" y="327168"/>
                  </a:lnTo>
                  <a:lnTo>
                    <a:pt x="517916" y="327168"/>
                  </a:lnTo>
                  <a:lnTo>
                    <a:pt x="517916" y="0"/>
                  </a:lnTo>
                  <a:lnTo>
                    <a:pt x="278515" y="0"/>
                  </a:lnTo>
                  <a:cubicBezTo>
                    <a:pt x="124955" y="0"/>
                    <a:pt x="471" y="123460"/>
                    <a:pt x="471" y="275756"/>
                  </a:cubicBezTo>
                </a:path>
              </a:pathLst>
            </a:custGeom>
            <a:solidFill>
              <a:srgbClr val="D9291C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74D19C2B-175C-DA49-9CDC-BF213E99041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776695" y="3201867"/>
            <a:ext cx="8337506" cy="1534889"/>
          </a:xfrm>
          <a:prstGeom prst="rect">
            <a:avLst/>
          </a:prstGeom>
          <a:ln>
            <a:noFill/>
          </a:ln>
        </p:spPr>
        <p:txBody>
          <a:bodyPr anchor="b" anchorCtr="0">
            <a:noAutofit/>
          </a:bodyPr>
          <a:lstStyle>
            <a:lvl1pPr algn="l">
              <a:defRPr sz="4400" b="1" spc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A343B9A-2A38-D446-A223-2EFBCF50DB5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776695" y="4736756"/>
            <a:ext cx="7596188" cy="723301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Presentation Subtitle / Presenter’s Name and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F91F1-476D-EBF6-B42A-3B5EC4AC5935}"/>
              </a:ext>
            </a:extLst>
          </p:cNvPr>
          <p:cNvSpPr txBox="1"/>
          <p:nvPr userDrawn="1"/>
        </p:nvSpPr>
        <p:spPr>
          <a:xfrm>
            <a:off x="10862268" y="6492012"/>
            <a:ext cx="1329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Updated Q4 25</a:t>
            </a:r>
          </a:p>
        </p:txBody>
      </p:sp>
    </p:spTree>
    <p:extLst>
      <p:ext uri="{BB962C8B-B14F-4D97-AF65-F5344CB8AC3E}">
        <p14:creationId xmlns:p14="http://schemas.microsoft.com/office/powerpoint/2010/main" val="2676763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563" y="1260092"/>
            <a:ext cx="3742426" cy="46100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3011" y="1260093"/>
            <a:ext cx="7620000" cy="46101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A093EC3D-2AAA-0347-858C-6DC3740B8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485978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2261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5676900" cy="3581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2200" y="5147095"/>
            <a:ext cx="5676900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565696"/>
            <a:ext cx="5676900" cy="35814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B3105D-979F-F143-9FB7-B74120FC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90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e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09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7918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18" y="1565696"/>
            <a:ext cx="3721182" cy="34701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35409" y="5043219"/>
            <a:ext cx="3721182" cy="981171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4662FC7-B7B8-7847-874B-8E62FF72C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9441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755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868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685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5755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1565696"/>
            <a:ext cx="2762250" cy="257588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4164223"/>
            <a:ext cx="2762250" cy="728328"/>
          </a:xfrm>
          <a:prstGeom prst="rect">
            <a:avLst/>
          </a:prstGeo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3547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245EEB4-0076-AE4B-101B-0435A5082528}"/>
              </a:ext>
            </a:extLst>
          </p:cNvPr>
          <p:cNvGrpSpPr/>
          <p:nvPr userDrawn="1"/>
        </p:nvGrpSpPr>
        <p:grpSpPr>
          <a:xfrm>
            <a:off x="450573" y="1562100"/>
            <a:ext cx="11290854" cy="4610100"/>
            <a:chOff x="450573" y="1562100"/>
            <a:chExt cx="11290854" cy="46101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61BBAF-B04F-BBF9-A7A4-15F4CF90EE7A}"/>
                </a:ext>
              </a:extLst>
            </p:cNvPr>
            <p:cNvSpPr/>
            <p:nvPr userDrawn="1"/>
          </p:nvSpPr>
          <p:spPr bwMode="gray">
            <a:xfrm>
              <a:off x="450573" y="1562100"/>
              <a:ext cx="5486400" cy="4610100"/>
            </a:xfrm>
            <a:prstGeom prst="roundRect">
              <a:avLst>
                <a:gd name="adj" fmla="val 5359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91440" tIns="45720" rIns="91440" b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4" name="Shape 268">
              <a:extLst>
                <a:ext uri="{FF2B5EF4-FFF2-40B4-BE49-F238E27FC236}">
                  <a16:creationId xmlns:a16="http://schemas.microsoft.com/office/drawing/2014/main" id="{E041C78D-F331-F8F8-E019-31B7BCBB6492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3" y="1562100"/>
              <a:ext cx="5486400" cy="553139"/>
            </a:xfrm>
            <a:prstGeom prst="round2SameRect">
              <a:avLst>
                <a:gd name="adj1" fmla="val 45815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A9BAB9B-61D4-25A3-A7F7-AAD268DA6CB2}"/>
                </a:ext>
              </a:extLst>
            </p:cNvPr>
            <p:cNvSpPr/>
            <p:nvPr userDrawn="1"/>
          </p:nvSpPr>
          <p:spPr bwMode="gray">
            <a:xfrm>
              <a:off x="6255027" y="1562100"/>
              <a:ext cx="5486400" cy="4610100"/>
            </a:xfrm>
            <a:prstGeom prst="roundRect">
              <a:avLst>
                <a:gd name="adj" fmla="val 5359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Ins="91440" b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2" name="Shape 268">
              <a:extLst>
                <a:ext uri="{FF2B5EF4-FFF2-40B4-BE49-F238E27FC236}">
                  <a16:creationId xmlns:a16="http://schemas.microsoft.com/office/drawing/2014/main" id="{1513D950-03B8-24E5-CE53-70C70B27BF9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55027" y="1562100"/>
              <a:ext cx="5486400" cy="553139"/>
            </a:xfrm>
            <a:prstGeom prst="round2SameRect">
              <a:avLst>
                <a:gd name="adj1" fmla="val 45815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375" y="2127249"/>
            <a:ext cx="5466796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4829" y="2127249"/>
            <a:ext cx="5466796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58" y="4410634"/>
            <a:ext cx="530243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347012" y="4410634"/>
            <a:ext cx="530243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3" y="1643271"/>
            <a:ext cx="548640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5027" y="1643271"/>
            <a:ext cx="548640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12298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AAA165-43B9-51E8-04C1-5E55B3D384F8}"/>
              </a:ext>
            </a:extLst>
          </p:cNvPr>
          <p:cNvGrpSpPr/>
          <p:nvPr userDrawn="1"/>
        </p:nvGrpSpPr>
        <p:grpSpPr>
          <a:xfrm>
            <a:off x="450574" y="1562100"/>
            <a:ext cx="11290852" cy="4610100"/>
            <a:chOff x="450574" y="1562100"/>
            <a:chExt cx="11290852" cy="46101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3DB2F14-FCEC-8AAA-48C7-F5C4592E6FDE}"/>
                </a:ext>
              </a:extLst>
            </p:cNvPr>
            <p:cNvSpPr/>
            <p:nvPr userDrawn="1"/>
          </p:nvSpPr>
          <p:spPr bwMode="gray">
            <a:xfrm>
              <a:off x="823327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91440" tIns="45720" rIns="9144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486488C-5E5E-3CC0-2B2A-988933AA3E52}"/>
                </a:ext>
              </a:extLst>
            </p:cNvPr>
            <p:cNvSpPr/>
            <p:nvPr userDrawn="1"/>
          </p:nvSpPr>
          <p:spPr bwMode="gray">
            <a:xfrm>
              <a:off x="434192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Ins="9144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0" name="Shape 268">
              <a:extLst>
                <a:ext uri="{FF2B5EF4-FFF2-40B4-BE49-F238E27FC236}">
                  <a16:creationId xmlns:a16="http://schemas.microsoft.com/office/drawing/2014/main" id="{0111F0D5-041A-03AE-5CEE-ADE5411EC5FE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823327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3" name="Shape 268">
              <a:extLst>
                <a:ext uri="{FF2B5EF4-FFF2-40B4-BE49-F238E27FC236}">
                  <a16:creationId xmlns:a16="http://schemas.microsoft.com/office/drawing/2014/main" id="{1E948FAD-6015-31AF-03CA-614E0CE6CC4F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34192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5E9C364-55ED-811B-32DD-57E406DD23CF}"/>
                </a:ext>
              </a:extLst>
            </p:cNvPr>
            <p:cNvSpPr/>
            <p:nvPr userDrawn="1"/>
          </p:nvSpPr>
          <p:spPr bwMode="gray">
            <a:xfrm>
              <a:off x="450574" y="1562100"/>
              <a:ext cx="3508152" cy="4610100"/>
            </a:xfrm>
            <a:prstGeom prst="roundRect">
              <a:avLst>
                <a:gd name="adj" fmla="val 7117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182880" tIns="3017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7" name="Shape 268">
              <a:extLst>
                <a:ext uri="{FF2B5EF4-FFF2-40B4-BE49-F238E27FC236}">
                  <a16:creationId xmlns:a16="http://schemas.microsoft.com/office/drawing/2014/main" id="{ECABEBA4-E7A2-BCAF-0DD8-DFB7C07C3F23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3508152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3147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2925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42703" y="2127249"/>
            <a:ext cx="348615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4410634"/>
            <a:ext cx="3323872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55335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0544FA7-9DAC-C49E-3A06-71DD8115B0A6}"/>
              </a:ext>
            </a:extLst>
          </p:cNvPr>
          <p:cNvGrpSpPr/>
          <p:nvPr userDrawn="1"/>
        </p:nvGrpSpPr>
        <p:grpSpPr>
          <a:xfrm>
            <a:off x="450712" y="1562100"/>
            <a:ext cx="11290714" cy="4610100"/>
            <a:chOff x="450712" y="1562100"/>
            <a:chExt cx="11290714" cy="46101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964AC03-D340-DA49-6EB4-48984FBD736E}"/>
                </a:ext>
              </a:extLst>
            </p:cNvPr>
            <p:cNvSpPr/>
            <p:nvPr userDrawn="1"/>
          </p:nvSpPr>
          <p:spPr bwMode="gray">
            <a:xfrm>
              <a:off x="450712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6" name="Shape 268">
              <a:extLst>
                <a:ext uri="{FF2B5EF4-FFF2-40B4-BE49-F238E27FC236}">
                  <a16:creationId xmlns:a16="http://schemas.microsoft.com/office/drawing/2014/main" id="{716E86A6-B4C5-9A95-442D-50892E5A0C3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712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D6D2471-1A01-2E43-32CE-99A141188898}"/>
                </a:ext>
              </a:extLst>
            </p:cNvPr>
            <p:cNvSpPr/>
            <p:nvPr userDrawn="1"/>
          </p:nvSpPr>
          <p:spPr bwMode="gray">
            <a:xfrm>
              <a:off x="3330271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9" name="Shape 268">
              <a:extLst>
                <a:ext uri="{FF2B5EF4-FFF2-40B4-BE49-F238E27FC236}">
                  <a16:creationId xmlns:a16="http://schemas.microsoft.com/office/drawing/2014/main" id="{8E5765F9-BBEC-FE60-0DEC-1FE00556F3B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426BF78-461B-76D7-1857-854BC4BE1AD7}"/>
                </a:ext>
              </a:extLst>
            </p:cNvPr>
            <p:cNvSpPr/>
            <p:nvPr userDrawn="1"/>
          </p:nvSpPr>
          <p:spPr bwMode="gray">
            <a:xfrm>
              <a:off x="6209968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2" name="Shape 268">
              <a:extLst>
                <a:ext uri="{FF2B5EF4-FFF2-40B4-BE49-F238E27FC236}">
                  <a16:creationId xmlns:a16="http://schemas.microsoft.com/office/drawing/2014/main" id="{760B1DBC-27B7-A8DF-DA76-1B68956785C4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117C622-46B1-68B3-A93E-B7CE3023F97E}"/>
                </a:ext>
              </a:extLst>
            </p:cNvPr>
            <p:cNvSpPr/>
            <p:nvPr userDrawn="1"/>
          </p:nvSpPr>
          <p:spPr bwMode="gray">
            <a:xfrm>
              <a:off x="9089666" y="1562100"/>
              <a:ext cx="2651760" cy="4610100"/>
            </a:xfrm>
            <a:prstGeom prst="roundRect">
              <a:avLst>
                <a:gd name="adj" fmla="val 9299"/>
              </a:avLst>
            </a:prstGeom>
            <a:noFill/>
            <a:ln w="25400">
              <a:solidFill>
                <a:schemeClr val="accent4"/>
              </a:solidFill>
              <a:round/>
              <a:headEnd/>
              <a:tailEnd/>
            </a:ln>
          </p:spPr>
          <p:txBody>
            <a:bodyPr wrap="square" lIns="91440" tIns="457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25" name="Shape 268">
              <a:extLst>
                <a:ext uri="{FF2B5EF4-FFF2-40B4-BE49-F238E27FC236}">
                  <a16:creationId xmlns:a16="http://schemas.microsoft.com/office/drawing/2014/main" id="{B31DF88B-D64C-EAF1-A6B0-942E6119A707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856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9507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19158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8810" y="2127249"/>
            <a:ext cx="26334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81106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52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421711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01408" y="4410634"/>
            <a:ext cx="2468880" cy="164560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1318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 with Imag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A1C0F17-4C69-40E9-65D3-DA25E0F0F28B}"/>
              </a:ext>
            </a:extLst>
          </p:cNvPr>
          <p:cNvGrpSpPr/>
          <p:nvPr userDrawn="1"/>
        </p:nvGrpSpPr>
        <p:grpSpPr>
          <a:xfrm>
            <a:off x="450574" y="1562100"/>
            <a:ext cx="11290852" cy="553139"/>
            <a:chOff x="450574" y="1562100"/>
            <a:chExt cx="11290852" cy="553139"/>
          </a:xfrm>
        </p:grpSpPr>
        <p:sp>
          <p:nvSpPr>
            <p:cNvPr id="29" name="Shape 268">
              <a:extLst>
                <a:ext uri="{FF2B5EF4-FFF2-40B4-BE49-F238E27FC236}">
                  <a16:creationId xmlns:a16="http://schemas.microsoft.com/office/drawing/2014/main" id="{A1A09D7A-B339-1375-BF2C-596B18723FE8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38" name="Shape 268">
              <a:extLst>
                <a:ext uri="{FF2B5EF4-FFF2-40B4-BE49-F238E27FC236}">
                  <a16:creationId xmlns:a16="http://schemas.microsoft.com/office/drawing/2014/main" id="{02EC51D2-3E08-B468-3156-7E878112664C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39" name="Shape 268">
              <a:extLst>
                <a:ext uri="{FF2B5EF4-FFF2-40B4-BE49-F238E27FC236}">
                  <a16:creationId xmlns:a16="http://schemas.microsoft.com/office/drawing/2014/main" id="{C238D377-B7D3-F48F-25D8-52F73D880CB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40" name="Shape 268">
              <a:extLst>
                <a:ext uri="{FF2B5EF4-FFF2-40B4-BE49-F238E27FC236}">
                  <a16:creationId xmlns:a16="http://schemas.microsoft.com/office/drawing/2014/main" id="{EE825B85-C540-0ACE-E003-0B564936C38A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44165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7606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7257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96908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76560" y="2127249"/>
            <a:ext cx="2677972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823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ls with Ic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E2FBF-8747-94D9-6C70-7A61369B6CB0}"/>
              </a:ext>
            </a:extLst>
          </p:cNvPr>
          <p:cNvGrpSpPr/>
          <p:nvPr userDrawn="1"/>
        </p:nvGrpSpPr>
        <p:grpSpPr>
          <a:xfrm>
            <a:off x="450574" y="1562100"/>
            <a:ext cx="11290852" cy="2827020"/>
            <a:chOff x="450574" y="1562100"/>
            <a:chExt cx="11290852" cy="282702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6822AD1-0681-BF7C-280F-E40E49CED9FC}"/>
                </a:ext>
              </a:extLst>
            </p:cNvPr>
            <p:cNvSpPr/>
            <p:nvPr userDrawn="1"/>
          </p:nvSpPr>
          <p:spPr bwMode="gray">
            <a:xfrm>
              <a:off x="450574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6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" name="Shape 268">
              <a:extLst>
                <a:ext uri="{FF2B5EF4-FFF2-40B4-BE49-F238E27FC236}">
                  <a16:creationId xmlns:a16="http://schemas.microsoft.com/office/drawing/2014/main" id="{C5DE16D5-1C21-F585-542E-03C66A0646DB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450574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7497A3C-8D3F-D5E0-B5B9-E80B7F4FEC93}"/>
                </a:ext>
              </a:extLst>
            </p:cNvPr>
            <p:cNvSpPr/>
            <p:nvPr userDrawn="1"/>
          </p:nvSpPr>
          <p:spPr bwMode="gray">
            <a:xfrm>
              <a:off x="3330271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3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5" name="Shape 268">
              <a:extLst>
                <a:ext uri="{FF2B5EF4-FFF2-40B4-BE49-F238E27FC236}">
                  <a16:creationId xmlns:a16="http://schemas.microsoft.com/office/drawing/2014/main" id="{C06A0537-4A36-3447-5D07-ABFFD6F92CE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3330271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A188547-6CE3-EE3C-2758-53A7F28C7830}"/>
                </a:ext>
              </a:extLst>
            </p:cNvPr>
            <p:cNvSpPr/>
            <p:nvPr userDrawn="1"/>
          </p:nvSpPr>
          <p:spPr bwMode="gray">
            <a:xfrm>
              <a:off x="6209968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9" name="Shape 268">
              <a:extLst>
                <a:ext uri="{FF2B5EF4-FFF2-40B4-BE49-F238E27FC236}">
                  <a16:creationId xmlns:a16="http://schemas.microsoft.com/office/drawing/2014/main" id="{0DDBBF13-C095-4852-E40A-88B07157AFF5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6209968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CC1A321-3F82-6DF9-B879-2C3CCAAA9E1F}"/>
                </a:ext>
              </a:extLst>
            </p:cNvPr>
            <p:cNvSpPr/>
            <p:nvPr userDrawn="1"/>
          </p:nvSpPr>
          <p:spPr bwMode="gray">
            <a:xfrm>
              <a:off x="9089666" y="1562100"/>
              <a:ext cx="2651760" cy="2827020"/>
            </a:xfrm>
            <a:prstGeom prst="roundRect">
              <a:avLst>
                <a:gd name="adj" fmla="val 9299"/>
              </a:avLst>
            </a:prstGeom>
            <a:solidFill>
              <a:schemeClr val="bg1"/>
            </a:solidFill>
            <a:ln w="25400">
              <a:solidFill>
                <a:schemeClr val="accent4"/>
              </a:solidFill>
              <a:round/>
              <a:headEnd/>
              <a:tailEnd/>
            </a:ln>
          </p:spPr>
          <p:txBody>
            <a:bodyPr wrap="square" lIns="182880" tIns="731520" rtlCol="0" anchor="t" anchorCtr="0"/>
            <a:lstStyle/>
            <a:p>
              <a:pPr marL="228600" lvl="1" indent="-228600">
                <a:lnSpc>
                  <a:spcPct val="90000"/>
                </a:lnSpc>
                <a:spcBef>
                  <a:spcPts val="600"/>
                </a:spcBef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12" name="Shape 268">
              <a:extLst>
                <a:ext uri="{FF2B5EF4-FFF2-40B4-BE49-F238E27FC236}">
                  <a16:creationId xmlns:a16="http://schemas.microsoft.com/office/drawing/2014/main" id="{41FD320C-A17F-84B5-0588-0D529A0C1941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089666" y="1562100"/>
              <a:ext cx="2651760" cy="5531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4572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400" b="1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12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0455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0060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89666" y="1643271"/>
            <a:ext cx="265176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393865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CCB7BC3-045C-403C-7F6F-D8621D5C1FA8}"/>
              </a:ext>
            </a:extLst>
          </p:cNvPr>
          <p:cNvGrpSpPr/>
          <p:nvPr userDrawn="1"/>
        </p:nvGrpSpPr>
        <p:grpSpPr>
          <a:xfrm>
            <a:off x="448235" y="1882589"/>
            <a:ext cx="11295530" cy="966109"/>
            <a:chOff x="448235" y="1882589"/>
            <a:chExt cx="11295530" cy="966109"/>
          </a:xfrm>
        </p:grpSpPr>
        <p:sp>
          <p:nvSpPr>
            <p:cNvPr id="5" name="Shape 268">
              <a:extLst>
                <a:ext uri="{FF2B5EF4-FFF2-40B4-BE49-F238E27FC236}">
                  <a16:creationId xmlns:a16="http://schemas.microsoft.com/office/drawing/2014/main" id="{1B597ECD-78EE-AE5A-39D0-E5C28AC421C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448235" y="1882589"/>
              <a:ext cx="2054652" cy="966109"/>
            </a:xfrm>
            <a:prstGeom prst="roundRect">
              <a:avLst/>
            </a:prstGeom>
            <a:solidFill>
              <a:schemeClr val="accent6"/>
            </a:solidFill>
            <a:ln w="25400">
              <a:solidFill>
                <a:schemeClr val="accent6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17" name="Shape 268">
              <a:extLst>
                <a:ext uri="{FF2B5EF4-FFF2-40B4-BE49-F238E27FC236}">
                  <a16:creationId xmlns:a16="http://schemas.microsoft.com/office/drawing/2014/main" id="{4FDF99A6-8FF0-B7D2-F788-D862E404DD98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7378894" y="1882589"/>
              <a:ext cx="2054652" cy="966109"/>
            </a:xfrm>
            <a:prstGeom prst="roundRect">
              <a:avLst/>
            </a:prstGeom>
            <a:solidFill>
              <a:schemeClr val="accent4"/>
            </a:solidFill>
            <a:ln w="25400">
              <a:solidFill>
                <a:schemeClr val="accent4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3" name="Shape 268">
              <a:extLst>
                <a:ext uri="{FF2B5EF4-FFF2-40B4-BE49-F238E27FC236}">
                  <a16:creationId xmlns:a16="http://schemas.microsoft.com/office/drawing/2014/main" id="{6FB8771A-1D9A-ED32-8CF6-C37E67DB55D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5068674" y="1882589"/>
              <a:ext cx="2054652" cy="966109"/>
            </a:xfrm>
            <a:prstGeom prst="roundRect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7" name="Shape 268">
              <a:extLst>
                <a:ext uri="{FF2B5EF4-FFF2-40B4-BE49-F238E27FC236}">
                  <a16:creationId xmlns:a16="http://schemas.microsoft.com/office/drawing/2014/main" id="{F2A10C1D-B08F-FBCC-8832-7C88847545D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758455" y="1882589"/>
              <a:ext cx="2054652" cy="966109"/>
            </a:xfrm>
            <a:prstGeom prst="roundRect">
              <a:avLst/>
            </a:prstGeom>
            <a:solidFill>
              <a:schemeClr val="accent3"/>
            </a:solidFill>
            <a:ln w="25400">
              <a:solidFill>
                <a:schemeClr val="accent3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  <p:sp>
          <p:nvSpPr>
            <p:cNvPr id="29" name="Shape 268">
              <a:extLst>
                <a:ext uri="{FF2B5EF4-FFF2-40B4-BE49-F238E27FC236}">
                  <a16:creationId xmlns:a16="http://schemas.microsoft.com/office/drawing/2014/main" id="{48D37FB5-41C5-6F9B-76F1-D5D78F1DE02C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89113" y="1882589"/>
              <a:ext cx="2054652" cy="966109"/>
            </a:xfrm>
            <a:prstGeom prst="roundRect">
              <a:avLst/>
            </a:prstGeom>
            <a:solidFill>
              <a:schemeClr val="accent5"/>
            </a:solidFill>
            <a:ln w="25400">
              <a:solidFill>
                <a:schemeClr val="accent5"/>
              </a:solidFill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0880" tIns="0" rIns="60880" bIns="0" anchor="ctr" anchorCtr="0">
              <a:noAutofit/>
            </a:bodyPr>
            <a:lstStyle>
              <a:lvl1pPr marL="469890" marR="0" indent="-46989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1pPr>
              <a:lvl2pPr marL="1282088" marR="0" indent="-562439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2pPr>
              <a:lvl3pPr marL="2086417" marR="0" indent="-600554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3pPr>
              <a:lvl4pPr marL="2939553" marR="0" indent="-717110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»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4pPr>
              <a:lvl5pPr marL="3640577" marR="0" indent="-778915" algn="l" defTabSz="1828754" rtl="0" latinLnBrk="0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>
                  <a:srgbClr val="FF0000"/>
                </a:buClr>
                <a:buSzPct val="100000"/>
                <a:buFont typeface="Wingdings"/>
                <a:buChar char="▪"/>
                <a:tabLst/>
                <a:defRPr sz="56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  <a:sym typeface="Arial"/>
                </a:defRPr>
              </a:lvl5pPr>
              <a:lvl6pPr marL="381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6pPr>
              <a:lvl7pPr marL="444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7pPr>
              <a:lvl8pPr marL="5080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8pPr>
              <a:lvl9pPr marL="5715000" marR="0" indent="-635000" algn="l" defTabSz="825500" rtl="0" latinLnBrk="0">
                <a:lnSpc>
                  <a:spcPct val="100000"/>
                </a:lnSpc>
                <a:spcBef>
                  <a:spcPts val="5900"/>
                </a:spcBef>
                <a:spcAft>
                  <a:spcPts val="0"/>
                </a:spcAft>
                <a:buClrTx/>
                <a:buSzPct val="75000"/>
                <a:buFontTx/>
                <a:buChar char="•"/>
                <a:tabLst/>
                <a:defRPr sz="52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Helvetica Light"/>
                  <a:ea typeface="Helvetica Light"/>
                  <a:cs typeface="Helvetica Light"/>
                  <a:sym typeface="Helvetica Light"/>
                </a:defRPr>
              </a:lvl9pPr>
            </a:lstStyle>
            <a:p>
              <a:pPr marL="0" indent="0" algn="ctr" defTabSz="259723">
                <a:lnSpc>
                  <a:spcPts val="2400"/>
                </a:lnSpc>
                <a:spcBef>
                  <a:spcPts val="300"/>
                </a:spcBef>
                <a:spcAft>
                  <a:spcPts val="300"/>
                </a:spcAft>
                <a:buNone/>
                <a:tabLst>
                  <a:tab pos="1341569" algn="l"/>
                </a:tabLst>
                <a:defRPr sz="4956"/>
              </a:pPr>
              <a:endParaRPr lang="en-US" sz="2000" cap="all">
                <a:solidFill>
                  <a:schemeClr val="bg1"/>
                </a:solidFill>
                <a:latin typeface="+mn-lt"/>
                <a:ea typeface="BentonSans Medium"/>
                <a:sym typeface="BentonSans Medium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76832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5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757767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067299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235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57767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67299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6831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0" name="Text Placeholder 31">
            <a:extLst>
              <a:ext uri="{FF2B5EF4-FFF2-40B4-BE49-F238E27FC236}">
                <a16:creationId xmlns:a16="http://schemas.microsoft.com/office/drawing/2014/main" id="{96919225-BA99-3738-5347-804B634B7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86365" y="2011680"/>
            <a:ext cx="2057400" cy="707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A54B15D-D3FB-D2F8-6E1D-C5AF194559B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9686365" y="2867565"/>
            <a:ext cx="2057400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928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1056640"/>
            <a:ext cx="5495924" cy="4839431"/>
          </a:xfrm>
          <a:prstGeom prst="rect">
            <a:avLst/>
          </a:prstGeom>
        </p:spPr>
        <p:txBody>
          <a:bodyPr anchor="ctr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714324"/>
            <a:ext cx="5480934" cy="1429352"/>
          </a:xfrm>
          <a:prstGeom prst="rect">
            <a:avLst/>
          </a:prstGeom>
        </p:spPr>
        <p:txBody>
          <a:bodyPr anchor="ctr"/>
          <a:lstStyle>
            <a:lvl1pPr>
              <a:defRPr sz="4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C18B6C-9F19-465A-D587-C1D4B4F7D035}"/>
              </a:ext>
            </a:extLst>
          </p:cNvPr>
          <p:cNvSpPr/>
          <p:nvPr userDrawn="1"/>
        </p:nvSpPr>
        <p:spPr>
          <a:xfrm>
            <a:off x="451607" y="1505151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4CFA2-7332-A16F-04AB-E5F4C7165F0E}"/>
              </a:ext>
            </a:extLst>
          </p:cNvPr>
          <p:cNvSpPr/>
          <p:nvPr userDrawn="1"/>
        </p:nvSpPr>
        <p:spPr>
          <a:xfrm>
            <a:off x="5052388" y="6643615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D014F6-FF8B-C9C1-CB27-7A4D4648226D}"/>
              </a:ext>
            </a:extLst>
          </p:cNvPr>
          <p:cNvGrpSpPr/>
          <p:nvPr userDrawn="1"/>
        </p:nvGrpSpPr>
        <p:grpSpPr>
          <a:xfrm>
            <a:off x="1463347" y="0"/>
            <a:ext cx="4254059" cy="6858000"/>
            <a:chOff x="1463347" y="0"/>
            <a:chExt cx="4686069" cy="7554446"/>
          </a:xfrm>
        </p:grpSpPr>
        <p:sp>
          <p:nvSpPr>
            <p:cNvPr id="4" name="Round Single Corner Rectangle 3">
              <a:extLst>
                <a:ext uri="{FF2B5EF4-FFF2-40B4-BE49-F238E27FC236}">
                  <a16:creationId xmlns:a16="http://schemas.microsoft.com/office/drawing/2014/main" id="{69DE1A71-5C32-6A8A-6083-91C1444C13E7}"/>
                </a:ext>
              </a:extLst>
            </p:cNvPr>
            <p:cNvSpPr/>
            <p:nvPr userDrawn="1"/>
          </p:nvSpPr>
          <p:spPr>
            <a:xfrm>
              <a:off x="1781643" y="5719711"/>
              <a:ext cx="1576544" cy="1567595"/>
            </a:xfrm>
            <a:prstGeom prst="round1Rect">
              <a:avLst>
                <a:gd name="adj" fmla="val 3801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C500A8-7DF7-BB50-5087-8AC914A3859F}"/>
                </a:ext>
              </a:extLst>
            </p:cNvPr>
            <p:cNvSpPr/>
            <p:nvPr userDrawn="1"/>
          </p:nvSpPr>
          <p:spPr>
            <a:xfrm>
              <a:off x="1781643" y="6902378"/>
              <a:ext cx="1576544" cy="652068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729D35-0DE6-BC07-3C57-5F0004FFC2D4}"/>
                </a:ext>
              </a:extLst>
            </p:cNvPr>
            <p:cNvSpPr/>
            <p:nvPr userDrawn="1"/>
          </p:nvSpPr>
          <p:spPr>
            <a:xfrm>
              <a:off x="3851798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9F4169-88AB-1BB1-1F59-9273FFD5F370}"/>
                </a:ext>
              </a:extLst>
            </p:cNvPr>
            <p:cNvSpPr/>
            <p:nvPr userDrawn="1"/>
          </p:nvSpPr>
          <p:spPr>
            <a:xfrm>
              <a:off x="3561711" y="1019836"/>
              <a:ext cx="580173" cy="1298679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3BCFCB-4E0C-0984-616B-2FA155F40D31}"/>
                </a:ext>
              </a:extLst>
            </p:cNvPr>
            <p:cNvSpPr/>
            <p:nvPr userDrawn="1"/>
          </p:nvSpPr>
          <p:spPr>
            <a:xfrm rot="16200000">
              <a:off x="4798513" y="6203543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75C6940-3392-7623-778C-93E12A37F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1463347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81641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ith Imag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1FA7816-343A-0856-B580-7FFB8427805F}"/>
              </a:ext>
            </a:extLst>
          </p:cNvPr>
          <p:cNvSpPr/>
          <p:nvPr userDrawn="1"/>
        </p:nvSpPr>
        <p:spPr bwMode="gray">
          <a:xfrm>
            <a:off x="8792459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9C261AE-7963-87A5-9301-76EAC23BC3C5}"/>
              </a:ext>
            </a:extLst>
          </p:cNvPr>
          <p:cNvSpPr/>
          <p:nvPr userDrawn="1"/>
        </p:nvSpPr>
        <p:spPr bwMode="gray">
          <a:xfrm>
            <a:off x="5848808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5C82F8D-075F-23AC-7F95-4F519187AFF5}"/>
              </a:ext>
            </a:extLst>
          </p:cNvPr>
          <p:cNvSpPr/>
          <p:nvPr userDrawn="1"/>
        </p:nvSpPr>
        <p:spPr bwMode="gray">
          <a:xfrm>
            <a:off x="2887418" y="4363902"/>
            <a:ext cx="375718" cy="350245"/>
          </a:xfrm>
          <a:prstGeom prst="rightArrow">
            <a:avLst>
              <a:gd name="adj1" fmla="val 50000"/>
              <a:gd name="adj2" fmla="val 4579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wrap="square" rtlCol="0" anchor="ctr"/>
          <a:lstStyle/>
          <a:p>
            <a:pPr algn="ctr" defTabSz="342879"/>
            <a:endParaRPr lang="en-US" sz="2000"/>
          </a:p>
        </p:txBody>
      </p:sp>
      <p:sp>
        <p:nvSpPr>
          <p:cNvPr id="9" name="Shape 268">
            <a:extLst>
              <a:ext uri="{FF2B5EF4-FFF2-40B4-BE49-F238E27FC236}">
                <a16:creationId xmlns:a16="http://schemas.microsoft.com/office/drawing/2014/main" id="{0F74E1AC-C0F0-DA46-01B4-4BFD1ED9AB2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42900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6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17" name="Shape 268">
            <a:extLst>
              <a:ext uri="{FF2B5EF4-FFF2-40B4-BE49-F238E27FC236}">
                <a16:creationId xmlns:a16="http://schemas.microsoft.com/office/drawing/2014/main" id="{ECD0E6F4-91E3-CA96-7D9B-918504EAC4C7}"/>
              </a:ext>
            </a:extLst>
          </p:cNvPr>
          <p:cNvSpPr txBox="1">
            <a:spLocks/>
          </p:cNvSpPr>
          <p:nvPr userDrawn="1"/>
        </p:nvSpPr>
        <p:spPr bwMode="gray">
          <a:xfrm>
            <a:off x="3293485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3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20" name="Shape 268">
            <a:extLst>
              <a:ext uri="{FF2B5EF4-FFF2-40B4-BE49-F238E27FC236}">
                <a16:creationId xmlns:a16="http://schemas.microsoft.com/office/drawing/2014/main" id="{5D3E8DBF-94F4-5506-80FE-5EF01E05679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44070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2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23" name="Shape 268">
            <a:extLst>
              <a:ext uri="{FF2B5EF4-FFF2-40B4-BE49-F238E27FC236}">
                <a16:creationId xmlns:a16="http://schemas.microsoft.com/office/drawing/2014/main" id="{22813137-C42D-04CC-9AA7-0468A4CCD4C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194656" y="3735505"/>
            <a:ext cx="2654444" cy="1613757"/>
          </a:xfrm>
          <a:prstGeom prst="round2SameRect">
            <a:avLst>
              <a:gd name="adj1" fmla="val 0"/>
              <a:gd name="adj2" fmla="val 13391"/>
            </a:avLst>
          </a:prstGeom>
          <a:solidFill>
            <a:schemeClr val="accent4"/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7160" tIns="137160" rIns="91440" bIns="0" anchor="t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defTabSz="259723">
              <a:lnSpc>
                <a:spcPct val="90000"/>
              </a:lnSpc>
              <a:spcBef>
                <a:spcPts val="600"/>
              </a:spcBef>
              <a:buNone/>
              <a:tabLst>
                <a:tab pos="1341569" algn="l"/>
              </a:tabLst>
              <a:defRPr sz="4956"/>
            </a:pPr>
            <a:endParaRPr lang="en-US" sz="1600">
              <a:solidFill>
                <a:schemeClr val="bg1"/>
              </a:solidFill>
              <a:ea typeface="BentonSans Medium"/>
              <a:sym typeface="BentonSans Medium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485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44070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94656" y="1562098"/>
            <a:ext cx="2651760" cy="2173407"/>
          </a:xfrm>
          <a:prstGeom prst="rect">
            <a:avLst/>
          </a:prstGeom>
          <a:solidFill>
            <a:schemeClr val="bg2"/>
          </a:solidFill>
        </p:spPr>
        <p:txBody>
          <a:bodyPr bIns="914400" anchor="ctr"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97924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96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82772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40348" y="3735505"/>
            <a:ext cx="2468880" cy="1549026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  <a:lvl2pPr>
              <a:buClrTx/>
              <a:defRPr sz="1400">
                <a:solidFill>
                  <a:schemeClr val="bg1"/>
                </a:solidFill>
              </a:defRPr>
            </a:lvl2pPr>
            <a:lvl3pPr>
              <a:buClrTx/>
              <a:defRPr sz="12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5E9C364-55ED-811B-32DD-57E406DD23CF}"/>
              </a:ext>
            </a:extLst>
          </p:cNvPr>
          <p:cNvSpPr/>
          <p:nvPr userDrawn="1"/>
        </p:nvSpPr>
        <p:spPr bwMode="gray">
          <a:xfrm>
            <a:off x="4505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9E2789-E850-3563-FD39-792C9CF0896E}"/>
              </a:ext>
            </a:extLst>
          </p:cNvPr>
          <p:cNvSpPr/>
          <p:nvPr userDrawn="1"/>
        </p:nvSpPr>
        <p:spPr bwMode="gray">
          <a:xfrm>
            <a:off x="434192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3FF28D9-2762-BE80-CA35-2619EEE1A7FB}"/>
              </a:ext>
            </a:extLst>
          </p:cNvPr>
          <p:cNvSpPr/>
          <p:nvPr userDrawn="1"/>
        </p:nvSpPr>
        <p:spPr bwMode="gray">
          <a:xfrm>
            <a:off x="8233274" y="2232860"/>
            <a:ext cx="3508152" cy="3939340"/>
          </a:xfrm>
          <a:prstGeom prst="roundRect">
            <a:avLst>
              <a:gd name="adj" fmla="val 5471"/>
            </a:avLst>
          </a:prstGeom>
          <a:noFill/>
          <a:ln w="25400">
            <a:solidFill>
              <a:schemeClr val="accent5"/>
            </a:solidFill>
            <a:round/>
            <a:headEnd/>
            <a:tailEnd/>
          </a:ln>
        </p:spPr>
        <p:txBody>
          <a:bodyPr wrap="square" lIns="182880" tIns="3017520" rtlCol="0" anchor="t" anchorCtr="0"/>
          <a:lstStyle/>
          <a:p>
            <a:pPr marL="228600" lvl="1" indent="-228600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27" name="Shape 268">
            <a:extLst>
              <a:ext uri="{FF2B5EF4-FFF2-40B4-BE49-F238E27FC236}">
                <a16:creationId xmlns:a16="http://schemas.microsoft.com/office/drawing/2014/main" id="{ECABEBA4-E7A2-BCAF-0DD8-DFB7C07C3F2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450574" y="1562100"/>
            <a:ext cx="11290852" cy="553139"/>
          </a:xfrm>
          <a:prstGeom prst="roundRect">
            <a:avLst>
              <a:gd name="adj" fmla="val 27108"/>
            </a:avLst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880" tIns="45720" rIns="60880" bIns="0" anchor="ctr" anchorCtr="0">
            <a:noAutofit/>
          </a:bodyPr>
          <a:lstStyle>
            <a:lvl1pPr marL="469890" marR="0" indent="-46989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282088" marR="0" indent="-562439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2086417" marR="0" indent="-600554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939553" marR="0" indent="-717110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»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3640577" marR="0" indent="-778915" algn="l" defTabSz="1828754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/>
              <a:buChar char="▪"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ctr" defTabSz="259723">
              <a:lnSpc>
                <a:spcPts val="24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341569" algn="l"/>
              </a:tabLst>
              <a:defRPr sz="4956"/>
            </a:pPr>
            <a:endParaRPr lang="en-US" sz="2400" b="1" cap="all">
              <a:solidFill>
                <a:schemeClr val="bg1"/>
              </a:solidFill>
              <a:latin typeface="+mn-lt"/>
              <a:ea typeface="BentonSans Medium"/>
              <a:sym typeface="BentonSans Mediu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6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38918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323842" y="2348564"/>
            <a:ext cx="3323872" cy="3707679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574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0352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0130" y="1643271"/>
            <a:ext cx="3511296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A12B01-775F-5A32-EB20-4F68DC275759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032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A3E3C9-6ED3-9E22-11ED-9B8E188A41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041675" y="1631714"/>
            <a:ext cx="0" cy="41391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32B94A53-B6DE-A02B-D15F-E3157D6B4D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436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66194F2-668B-68CD-FD21-E126ABC4C28C}"/>
              </a:ext>
            </a:extLst>
          </p:cNvPr>
          <p:cNvGrpSpPr/>
          <p:nvPr userDrawn="1"/>
        </p:nvGrpSpPr>
        <p:grpSpPr>
          <a:xfrm>
            <a:off x="0" y="1236925"/>
            <a:ext cx="12192000" cy="4480577"/>
            <a:chOff x="0" y="1236925"/>
            <a:chExt cx="12192000" cy="4480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BCFA8-FB95-3E26-FDA5-6BBB8C73ED60}"/>
                </a:ext>
              </a:extLst>
            </p:cNvPr>
            <p:cNvSpPr/>
            <p:nvPr userDrawn="1"/>
          </p:nvSpPr>
          <p:spPr>
            <a:xfrm>
              <a:off x="0" y="2219194"/>
              <a:ext cx="12192000" cy="25160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B4931BC-E7A7-2494-A7C8-4215D1C0406C}"/>
                </a:ext>
              </a:extLst>
            </p:cNvPr>
            <p:cNvGrpSpPr/>
            <p:nvPr userDrawn="1"/>
          </p:nvGrpSpPr>
          <p:grpSpPr>
            <a:xfrm>
              <a:off x="670545" y="1236925"/>
              <a:ext cx="2441448" cy="4480577"/>
              <a:chOff x="662228" y="1236925"/>
              <a:chExt cx="2441448" cy="448057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D06EDB-B0AF-0710-3E7B-535272AA156C}"/>
                  </a:ext>
                </a:extLst>
              </p:cNvPr>
              <p:cNvSpPr/>
              <p:nvPr userDrawn="1"/>
            </p:nvSpPr>
            <p:spPr>
              <a:xfrm>
                <a:off x="662228" y="1236925"/>
                <a:ext cx="244144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6559C5B-5B11-F2C6-CAB6-EC03037B0B8C}"/>
                  </a:ext>
                </a:extLst>
              </p:cNvPr>
              <p:cNvSpPr/>
              <p:nvPr userDrawn="1"/>
            </p:nvSpPr>
            <p:spPr>
              <a:xfrm>
                <a:off x="662368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 Diagonal Corner Rectangle 36">
                <a:extLst>
                  <a:ext uri="{FF2B5EF4-FFF2-40B4-BE49-F238E27FC236}">
                    <a16:creationId xmlns:a16="http://schemas.microsoft.com/office/drawing/2014/main" id="{917E3D9C-6582-925B-0060-BBB5CC94770A}"/>
                  </a:ext>
                </a:extLst>
              </p:cNvPr>
              <p:cNvSpPr/>
              <p:nvPr userDrawn="1"/>
            </p:nvSpPr>
            <p:spPr>
              <a:xfrm>
                <a:off x="2001336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35D970-72BE-AA0F-1560-0201D07414A9}"/>
                </a:ext>
              </a:extLst>
            </p:cNvPr>
            <p:cNvGrpSpPr/>
            <p:nvPr userDrawn="1"/>
          </p:nvGrpSpPr>
          <p:grpSpPr>
            <a:xfrm>
              <a:off x="9080008" y="1236925"/>
              <a:ext cx="2441448" cy="4480577"/>
              <a:chOff x="9071691" y="1236925"/>
              <a:chExt cx="2441308" cy="4480577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F70DCC-B2D6-DFD7-DB1D-D7E9609BC55F}"/>
                  </a:ext>
                </a:extLst>
              </p:cNvPr>
              <p:cNvSpPr/>
              <p:nvPr userDrawn="1"/>
            </p:nvSpPr>
            <p:spPr>
              <a:xfrm>
                <a:off x="9071691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7CFEF70-0000-8DEE-78E0-3B6A2C77BBE2}"/>
                  </a:ext>
                </a:extLst>
              </p:cNvPr>
              <p:cNvSpPr/>
              <p:nvPr userDrawn="1"/>
            </p:nvSpPr>
            <p:spPr>
              <a:xfrm>
                <a:off x="9071691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Diagonal Corner Rectangle 39">
                <a:extLst>
                  <a:ext uri="{FF2B5EF4-FFF2-40B4-BE49-F238E27FC236}">
                    <a16:creationId xmlns:a16="http://schemas.microsoft.com/office/drawing/2014/main" id="{093E5948-023A-C62B-E85D-FEFF3FA82361}"/>
                  </a:ext>
                </a:extLst>
              </p:cNvPr>
              <p:cNvSpPr/>
              <p:nvPr userDrawn="1"/>
            </p:nvSpPr>
            <p:spPr>
              <a:xfrm>
                <a:off x="10410799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00F3F85-3C89-D383-C9C7-030C3B58B46E}"/>
                </a:ext>
              </a:extLst>
            </p:cNvPr>
            <p:cNvGrpSpPr/>
            <p:nvPr userDrawn="1"/>
          </p:nvGrpSpPr>
          <p:grpSpPr>
            <a:xfrm>
              <a:off x="3473699" y="1236925"/>
              <a:ext cx="2441448" cy="4480577"/>
              <a:chOff x="3464859" y="1236925"/>
              <a:chExt cx="2441308" cy="448057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E73BEB7-41E5-5C5B-DD0D-ADD247AFE168}"/>
                  </a:ext>
                </a:extLst>
              </p:cNvPr>
              <p:cNvSpPr/>
              <p:nvPr userDrawn="1"/>
            </p:nvSpPr>
            <p:spPr>
              <a:xfrm>
                <a:off x="3464859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FF7DFBB-23DA-D541-1623-9F650C0C662D}"/>
                  </a:ext>
                </a:extLst>
              </p:cNvPr>
              <p:cNvSpPr/>
              <p:nvPr userDrawn="1"/>
            </p:nvSpPr>
            <p:spPr>
              <a:xfrm>
                <a:off x="3464859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 Diagonal Corner Rectangle 42">
                <a:extLst>
                  <a:ext uri="{FF2B5EF4-FFF2-40B4-BE49-F238E27FC236}">
                    <a16:creationId xmlns:a16="http://schemas.microsoft.com/office/drawing/2014/main" id="{AB1DBD2C-9335-780A-D8BC-0F340F150A84}"/>
                  </a:ext>
                </a:extLst>
              </p:cNvPr>
              <p:cNvSpPr/>
              <p:nvPr userDrawn="1"/>
            </p:nvSpPr>
            <p:spPr>
              <a:xfrm>
                <a:off x="4803967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CF92DCB-5B76-D863-55F5-A350663EDADF}"/>
                </a:ext>
              </a:extLst>
            </p:cNvPr>
            <p:cNvGrpSpPr/>
            <p:nvPr userDrawn="1"/>
          </p:nvGrpSpPr>
          <p:grpSpPr>
            <a:xfrm>
              <a:off x="6276853" y="1252782"/>
              <a:ext cx="2441448" cy="4464720"/>
              <a:chOff x="6278545" y="1252782"/>
              <a:chExt cx="2441308" cy="4464720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7E11EE-F28B-4E65-119F-8479BE611238}"/>
                  </a:ext>
                </a:extLst>
              </p:cNvPr>
              <p:cNvSpPr/>
              <p:nvPr userDrawn="1"/>
            </p:nvSpPr>
            <p:spPr>
              <a:xfrm>
                <a:off x="6278545" y="1252782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CC545473-0F9B-91F2-A80A-A0A726CA14B0}"/>
                  </a:ext>
                </a:extLst>
              </p:cNvPr>
              <p:cNvSpPr/>
              <p:nvPr userDrawn="1"/>
            </p:nvSpPr>
            <p:spPr>
              <a:xfrm>
                <a:off x="6278545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 Diagonal Corner Rectangle 52">
                <a:extLst>
                  <a:ext uri="{FF2B5EF4-FFF2-40B4-BE49-F238E27FC236}">
                    <a16:creationId xmlns:a16="http://schemas.microsoft.com/office/drawing/2014/main" id="{E7380E6D-4575-2DB7-912A-966809465F91}"/>
                  </a:ext>
                </a:extLst>
              </p:cNvPr>
              <p:cNvSpPr/>
              <p:nvPr userDrawn="1"/>
            </p:nvSpPr>
            <p:spPr>
              <a:xfrm>
                <a:off x="7617653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37086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9" y="2982214"/>
            <a:ext cx="2331720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30777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33931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409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8563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1717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4872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78596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rds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E66194F2-668B-68CD-FD21-E126ABC4C28C}"/>
              </a:ext>
            </a:extLst>
          </p:cNvPr>
          <p:cNvGrpSpPr/>
          <p:nvPr userDrawn="1"/>
        </p:nvGrpSpPr>
        <p:grpSpPr>
          <a:xfrm>
            <a:off x="0" y="1236925"/>
            <a:ext cx="12192000" cy="4480577"/>
            <a:chOff x="0" y="1236925"/>
            <a:chExt cx="12192000" cy="44805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7BCFA8-FB95-3E26-FDA5-6BBB8C73ED60}"/>
                </a:ext>
              </a:extLst>
            </p:cNvPr>
            <p:cNvSpPr/>
            <p:nvPr userDrawn="1"/>
          </p:nvSpPr>
          <p:spPr>
            <a:xfrm>
              <a:off x="0" y="2219194"/>
              <a:ext cx="12192000" cy="251603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B4931BC-E7A7-2494-A7C8-4215D1C0406C}"/>
                </a:ext>
              </a:extLst>
            </p:cNvPr>
            <p:cNvGrpSpPr/>
            <p:nvPr userDrawn="1"/>
          </p:nvGrpSpPr>
          <p:grpSpPr>
            <a:xfrm>
              <a:off x="670545" y="1236925"/>
              <a:ext cx="2441448" cy="4480577"/>
              <a:chOff x="662228" y="1236925"/>
              <a:chExt cx="2441448" cy="4480577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6D06EDB-B0AF-0710-3E7B-535272AA156C}"/>
                  </a:ext>
                </a:extLst>
              </p:cNvPr>
              <p:cNvSpPr/>
              <p:nvPr userDrawn="1"/>
            </p:nvSpPr>
            <p:spPr>
              <a:xfrm>
                <a:off x="662228" y="1236925"/>
                <a:ext cx="244144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6559C5B-5B11-F2C6-CAB6-EC03037B0B8C}"/>
                  </a:ext>
                </a:extLst>
              </p:cNvPr>
              <p:cNvSpPr/>
              <p:nvPr userDrawn="1"/>
            </p:nvSpPr>
            <p:spPr>
              <a:xfrm>
                <a:off x="662368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 Diagonal Corner Rectangle 36">
                <a:extLst>
                  <a:ext uri="{FF2B5EF4-FFF2-40B4-BE49-F238E27FC236}">
                    <a16:creationId xmlns:a16="http://schemas.microsoft.com/office/drawing/2014/main" id="{917E3D9C-6582-925B-0060-BBB5CC94770A}"/>
                  </a:ext>
                </a:extLst>
              </p:cNvPr>
              <p:cNvSpPr/>
              <p:nvPr userDrawn="1"/>
            </p:nvSpPr>
            <p:spPr>
              <a:xfrm>
                <a:off x="2001336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335D970-72BE-AA0F-1560-0201D07414A9}"/>
                </a:ext>
              </a:extLst>
            </p:cNvPr>
            <p:cNvGrpSpPr/>
            <p:nvPr userDrawn="1"/>
          </p:nvGrpSpPr>
          <p:grpSpPr>
            <a:xfrm>
              <a:off x="9080008" y="1236925"/>
              <a:ext cx="2441448" cy="4480577"/>
              <a:chOff x="9071691" y="1236925"/>
              <a:chExt cx="2441308" cy="4480577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F70DCC-B2D6-DFD7-DB1D-D7E9609BC55F}"/>
                  </a:ext>
                </a:extLst>
              </p:cNvPr>
              <p:cNvSpPr/>
              <p:nvPr userDrawn="1"/>
            </p:nvSpPr>
            <p:spPr>
              <a:xfrm>
                <a:off x="9071691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F7CFEF70-0000-8DEE-78E0-3B6A2C77BBE2}"/>
                  </a:ext>
                </a:extLst>
              </p:cNvPr>
              <p:cNvSpPr/>
              <p:nvPr userDrawn="1"/>
            </p:nvSpPr>
            <p:spPr>
              <a:xfrm>
                <a:off x="9071691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 Diagonal Corner Rectangle 39">
                <a:extLst>
                  <a:ext uri="{FF2B5EF4-FFF2-40B4-BE49-F238E27FC236}">
                    <a16:creationId xmlns:a16="http://schemas.microsoft.com/office/drawing/2014/main" id="{093E5948-023A-C62B-E85D-FEFF3FA82361}"/>
                  </a:ext>
                </a:extLst>
              </p:cNvPr>
              <p:cNvSpPr/>
              <p:nvPr userDrawn="1"/>
            </p:nvSpPr>
            <p:spPr>
              <a:xfrm>
                <a:off x="10410799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00F3F85-3C89-D383-C9C7-030C3B58B46E}"/>
                </a:ext>
              </a:extLst>
            </p:cNvPr>
            <p:cNvGrpSpPr/>
            <p:nvPr userDrawn="1"/>
          </p:nvGrpSpPr>
          <p:grpSpPr>
            <a:xfrm>
              <a:off x="3473699" y="1236925"/>
              <a:ext cx="2441448" cy="4480577"/>
              <a:chOff x="3464859" y="1236925"/>
              <a:chExt cx="2441308" cy="4480577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E73BEB7-41E5-5C5B-DD0D-ADD247AFE168}"/>
                  </a:ext>
                </a:extLst>
              </p:cNvPr>
              <p:cNvSpPr/>
              <p:nvPr userDrawn="1"/>
            </p:nvSpPr>
            <p:spPr>
              <a:xfrm>
                <a:off x="3464859" y="1236925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FF7DFBB-23DA-D541-1623-9F650C0C662D}"/>
                  </a:ext>
                </a:extLst>
              </p:cNvPr>
              <p:cNvSpPr/>
              <p:nvPr userDrawn="1"/>
            </p:nvSpPr>
            <p:spPr>
              <a:xfrm>
                <a:off x="3464859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 Diagonal Corner Rectangle 42">
                <a:extLst>
                  <a:ext uri="{FF2B5EF4-FFF2-40B4-BE49-F238E27FC236}">
                    <a16:creationId xmlns:a16="http://schemas.microsoft.com/office/drawing/2014/main" id="{AB1DBD2C-9335-780A-D8BC-0F340F150A84}"/>
                  </a:ext>
                </a:extLst>
              </p:cNvPr>
              <p:cNvSpPr/>
              <p:nvPr userDrawn="1"/>
            </p:nvSpPr>
            <p:spPr>
              <a:xfrm>
                <a:off x="4803967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CF92DCB-5B76-D863-55F5-A350663EDADF}"/>
                </a:ext>
              </a:extLst>
            </p:cNvPr>
            <p:cNvGrpSpPr/>
            <p:nvPr userDrawn="1"/>
          </p:nvGrpSpPr>
          <p:grpSpPr>
            <a:xfrm>
              <a:off x="6276853" y="1252782"/>
              <a:ext cx="2441448" cy="4464720"/>
              <a:chOff x="6278545" y="1252782"/>
              <a:chExt cx="2441308" cy="4464720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E17E11EE-F28B-4E65-119F-8479BE611238}"/>
                  </a:ext>
                </a:extLst>
              </p:cNvPr>
              <p:cNvSpPr/>
              <p:nvPr userDrawn="1"/>
            </p:nvSpPr>
            <p:spPr>
              <a:xfrm>
                <a:off x="6278545" y="1252782"/>
                <a:ext cx="2441168" cy="4184374"/>
              </a:xfrm>
              <a:prstGeom prst="roundRect">
                <a:avLst>
                  <a:gd name="adj" fmla="val 811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CC545473-0F9B-91F2-A80A-A0A726CA14B0}"/>
                  </a:ext>
                </a:extLst>
              </p:cNvPr>
              <p:cNvSpPr/>
              <p:nvPr userDrawn="1"/>
            </p:nvSpPr>
            <p:spPr>
              <a:xfrm>
                <a:off x="6278545" y="2387976"/>
                <a:ext cx="2441168" cy="3329526"/>
              </a:xfrm>
              <a:prstGeom prst="roundRect">
                <a:avLst>
                  <a:gd name="adj" fmla="val 8117"/>
                </a:avLst>
              </a:prstGeom>
              <a:solidFill>
                <a:schemeClr val="bg1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 Diagonal Corner Rectangle 52">
                <a:extLst>
                  <a:ext uri="{FF2B5EF4-FFF2-40B4-BE49-F238E27FC236}">
                    <a16:creationId xmlns:a16="http://schemas.microsoft.com/office/drawing/2014/main" id="{E7380E6D-4575-2DB7-912A-966809465F91}"/>
                  </a:ext>
                </a:extLst>
              </p:cNvPr>
              <p:cNvSpPr/>
              <p:nvPr userDrawn="1"/>
            </p:nvSpPr>
            <p:spPr>
              <a:xfrm>
                <a:off x="7617653" y="5465710"/>
                <a:ext cx="1102200" cy="251792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37086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09" y="2982214"/>
            <a:ext cx="2331720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30777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333931" y="2982214"/>
            <a:ext cx="2327292" cy="2327318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5409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8563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31717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34872" y="2519970"/>
            <a:ext cx="2331720" cy="3907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56235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A48302-12E6-9C1B-A55B-1119B8208067}"/>
              </a:ext>
            </a:extLst>
          </p:cNvPr>
          <p:cNvSpPr/>
          <p:nvPr userDrawn="1"/>
        </p:nvSpPr>
        <p:spPr>
          <a:xfrm>
            <a:off x="250814" y="1332224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644E17-EA6C-6B3B-A232-3ACAC3CD0014}"/>
              </a:ext>
            </a:extLst>
          </p:cNvPr>
          <p:cNvSpPr/>
          <p:nvPr userDrawn="1"/>
        </p:nvSpPr>
        <p:spPr>
          <a:xfrm>
            <a:off x="6153808" y="1332224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558363F-EC28-216F-ABF5-B31BAE4756B8}"/>
              </a:ext>
            </a:extLst>
          </p:cNvPr>
          <p:cNvSpPr/>
          <p:nvPr userDrawn="1"/>
        </p:nvSpPr>
        <p:spPr>
          <a:xfrm>
            <a:off x="250814" y="3679206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AD4314-9E1F-2DD0-4119-70F7FDA249F0}"/>
              </a:ext>
            </a:extLst>
          </p:cNvPr>
          <p:cNvSpPr/>
          <p:nvPr userDrawn="1"/>
        </p:nvSpPr>
        <p:spPr>
          <a:xfrm>
            <a:off x="6153808" y="3679206"/>
            <a:ext cx="5787378" cy="2250830"/>
          </a:xfrm>
          <a:prstGeom prst="roundRect">
            <a:avLst>
              <a:gd name="adj" fmla="val 7576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7014" y="4900028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54" y="2550695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19075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57014" y="2550695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60645" y="4900028"/>
            <a:ext cx="4572000" cy="9227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154" y="1961936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57012" y="1961936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154" y="4311269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7012" y="4311269"/>
            <a:ext cx="2743200" cy="58875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38271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ard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64A707-F16D-9722-F9C3-822133A7B370}"/>
              </a:ext>
            </a:extLst>
          </p:cNvPr>
          <p:cNvGrpSpPr/>
          <p:nvPr userDrawn="1"/>
        </p:nvGrpSpPr>
        <p:grpSpPr>
          <a:xfrm>
            <a:off x="250814" y="1332224"/>
            <a:ext cx="11690372" cy="4597812"/>
            <a:chOff x="250814" y="1130094"/>
            <a:chExt cx="11690372" cy="459781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2E998EB-9535-81C7-72DD-AF5216F9F64B}"/>
                </a:ext>
              </a:extLst>
            </p:cNvPr>
            <p:cNvSpPr/>
            <p:nvPr userDrawn="1"/>
          </p:nvSpPr>
          <p:spPr>
            <a:xfrm>
              <a:off x="250814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9C622A6-E548-2BBB-7489-EFEAFD8D1917}"/>
                </a:ext>
              </a:extLst>
            </p:cNvPr>
            <p:cNvSpPr/>
            <p:nvPr userDrawn="1"/>
          </p:nvSpPr>
          <p:spPr>
            <a:xfrm>
              <a:off x="3202311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7FB4B08-7D2D-421C-2BB6-B7623E1B1ADA}"/>
                </a:ext>
              </a:extLst>
            </p:cNvPr>
            <p:cNvSpPr/>
            <p:nvPr userDrawn="1"/>
          </p:nvSpPr>
          <p:spPr>
            <a:xfrm>
              <a:off x="6153808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6450F8-2106-A5AC-32D2-769C5E661842}"/>
                </a:ext>
              </a:extLst>
            </p:cNvPr>
            <p:cNvSpPr/>
            <p:nvPr userDrawn="1"/>
          </p:nvSpPr>
          <p:spPr>
            <a:xfrm>
              <a:off x="9105305" y="1130094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7ECC319-1A1F-4CA9-B115-E9D00548BF84}"/>
                </a:ext>
              </a:extLst>
            </p:cNvPr>
            <p:cNvSpPr/>
            <p:nvPr userDrawn="1"/>
          </p:nvSpPr>
          <p:spPr>
            <a:xfrm>
              <a:off x="250814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8A43922-7499-FC8E-2C50-765A4D376C30}"/>
                </a:ext>
              </a:extLst>
            </p:cNvPr>
            <p:cNvSpPr/>
            <p:nvPr userDrawn="1"/>
          </p:nvSpPr>
          <p:spPr>
            <a:xfrm>
              <a:off x="3202311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98D233-4E95-5E6A-989D-379A36876DC8}"/>
                </a:ext>
              </a:extLst>
            </p:cNvPr>
            <p:cNvSpPr/>
            <p:nvPr userDrawn="1"/>
          </p:nvSpPr>
          <p:spPr>
            <a:xfrm>
              <a:off x="6153808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00F191E-B50B-4DB3-A67E-B89621F07F4D}"/>
                </a:ext>
              </a:extLst>
            </p:cNvPr>
            <p:cNvSpPr/>
            <p:nvPr userDrawn="1"/>
          </p:nvSpPr>
          <p:spPr>
            <a:xfrm>
              <a:off x="9105305" y="3477076"/>
              <a:ext cx="2835881" cy="2250830"/>
            </a:xfrm>
            <a:prstGeom prst="roundRect">
              <a:avLst>
                <a:gd name="adj" fmla="val 757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215136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56" y="2884657"/>
            <a:ext cx="2621196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9525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312142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63639" y="2884657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6C0D331-8648-89FC-A91D-53ADA78D0A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8156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E592DA43-0374-0D96-4D50-BD16E5513F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9653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FB5743A2-E96E-24CA-6286-9A94B4C216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1150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0FAB2532-D42D-DA43-409B-880791C1F8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12647" y="1438680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297F8D9-6C17-878B-124A-53F523D4DF3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215136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95B135D2-4166-5385-3AE6-DF682961B1FA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358156" y="5233221"/>
            <a:ext cx="2621196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9525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BFCAEBF-B9D7-00FF-54C7-34FBF363154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12142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04D23508-872F-B257-DB10-D5A872D42E1C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263639" y="5233221"/>
            <a:ext cx="2616218" cy="588759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spcBef>
                <a:spcPts val="600"/>
              </a:spcBef>
              <a:buClr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1">
            <a:extLst>
              <a:ext uri="{FF2B5EF4-FFF2-40B4-BE49-F238E27FC236}">
                <a16:creationId xmlns:a16="http://schemas.microsoft.com/office/drawing/2014/main" id="{C4300C08-5162-EFB6-216B-E414777816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56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F4DF3C9F-F3E2-09FC-FD54-7D2FEA9DFB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9653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6EF6F947-C2E2-E3BF-812B-18C8832EE8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1150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78905E72-0B73-4198-CE66-31324A2FF5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12647" y="3787244"/>
            <a:ext cx="2621196" cy="5887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66473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161610-A5AB-94CE-12D7-FD7688B33237}"/>
              </a:ext>
            </a:extLst>
          </p:cNvPr>
          <p:cNvGrpSpPr/>
          <p:nvPr userDrawn="1"/>
        </p:nvGrpSpPr>
        <p:grpSpPr>
          <a:xfrm>
            <a:off x="0" y="-1"/>
            <a:ext cx="11681463" cy="6846994"/>
            <a:chOff x="0" y="-1"/>
            <a:chExt cx="11681463" cy="6846994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11CD8753-11FB-1A29-682B-DF7D4568A0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269854" y="-1"/>
              <a:ext cx="6411609" cy="43868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7FBB5E-E6A4-6EBD-16CE-C0F5E697AD00}"/>
                </a:ext>
              </a:extLst>
            </p:cNvPr>
            <p:cNvSpPr/>
            <p:nvPr userDrawn="1"/>
          </p:nvSpPr>
          <p:spPr>
            <a:xfrm>
              <a:off x="10184508" y="5401650"/>
              <a:ext cx="1057043" cy="1445343"/>
            </a:xfrm>
            <a:prstGeom prst="rect">
              <a:avLst/>
            </a:prstGeom>
            <a:solidFill>
              <a:schemeClr val="tx2">
                <a:alpha val="1991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01696B-F4E5-495B-BFE4-3B8A636095D8}"/>
                </a:ext>
              </a:extLst>
            </p:cNvPr>
            <p:cNvSpPr/>
            <p:nvPr userDrawn="1"/>
          </p:nvSpPr>
          <p:spPr>
            <a:xfrm>
              <a:off x="11111690" y="4700510"/>
              <a:ext cx="259722" cy="1053721"/>
            </a:xfrm>
            <a:prstGeom prst="rect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D06D1C-BF39-118D-0038-9EB924369D5E}"/>
                </a:ext>
              </a:extLst>
            </p:cNvPr>
            <p:cNvSpPr/>
            <p:nvPr userDrawn="1"/>
          </p:nvSpPr>
          <p:spPr>
            <a:xfrm>
              <a:off x="8475659" y="1422950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49225CD-4609-3482-22EB-9947FD3C5A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8041503" y="5017833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FB354A-858A-BDF5-F3D5-5F1F68489C38}"/>
                </a:ext>
              </a:extLst>
            </p:cNvPr>
            <p:cNvSpPr/>
            <p:nvPr userDrawn="1"/>
          </p:nvSpPr>
          <p:spPr>
            <a:xfrm>
              <a:off x="0" y="501387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228253-585F-8175-B54A-6FB2DDC39299}"/>
                </a:ext>
              </a:extLst>
            </p:cNvPr>
            <p:cNvSpPr/>
            <p:nvPr userDrawn="1"/>
          </p:nvSpPr>
          <p:spPr>
            <a:xfrm>
              <a:off x="1918243" y="6139133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aphic 10">
            <a:extLst>
              <a:ext uri="{FF2B5EF4-FFF2-40B4-BE49-F238E27FC236}">
                <a16:creationId xmlns:a16="http://schemas.microsoft.com/office/drawing/2014/main" id="{60ADD1B8-5570-FBF7-01C7-5290AEA93BA9}"/>
              </a:ext>
            </a:extLst>
          </p:cNvPr>
          <p:cNvGrpSpPr/>
          <p:nvPr userDrawn="1"/>
        </p:nvGrpSpPr>
        <p:grpSpPr>
          <a:xfrm>
            <a:off x="4039009" y="3207886"/>
            <a:ext cx="4113983" cy="459309"/>
            <a:chOff x="708891" y="4649173"/>
            <a:chExt cx="11357397" cy="12680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09CFE62-B31B-BCAD-5E24-ED51F5D963B5}"/>
                </a:ext>
              </a:extLst>
            </p:cNvPr>
            <p:cNvSpPr/>
            <p:nvPr/>
          </p:nvSpPr>
          <p:spPr>
            <a:xfrm>
              <a:off x="708891" y="4649173"/>
              <a:ext cx="11357397" cy="1268008"/>
            </a:xfrm>
            <a:custGeom>
              <a:avLst/>
              <a:gdLst>
                <a:gd name="connsiteX0" fmla="*/ 6512360 w 11357397"/>
                <a:gd name="connsiteY0" fmla="*/ 271549 h 1268008"/>
                <a:gd name="connsiteX1" fmla="*/ 6512360 w 11357397"/>
                <a:gd name="connsiteY1" fmla="*/ 0 h 1268008"/>
                <a:gd name="connsiteX2" fmla="*/ 6824335 w 11357397"/>
                <a:gd name="connsiteY2" fmla="*/ 0 h 1268008"/>
                <a:gd name="connsiteX3" fmla="*/ 6824335 w 11357397"/>
                <a:gd name="connsiteY3" fmla="*/ 1268009 h 1268008"/>
                <a:gd name="connsiteX4" fmla="*/ 6512360 w 11357397"/>
                <a:gd name="connsiteY4" fmla="*/ 1268009 h 1268008"/>
                <a:gd name="connsiteX5" fmla="*/ 5136748 w 11357397"/>
                <a:gd name="connsiteY5" fmla="*/ 272484 h 1268008"/>
                <a:gd name="connsiteX6" fmla="*/ 5466631 w 11357397"/>
                <a:gd name="connsiteY6" fmla="*/ 272484 h 1268008"/>
                <a:gd name="connsiteX7" fmla="*/ 5466631 w 11357397"/>
                <a:gd name="connsiteY7" fmla="*/ 1268009 h 1268008"/>
                <a:gd name="connsiteX8" fmla="*/ 5778606 w 11357397"/>
                <a:gd name="connsiteY8" fmla="*/ 1268009 h 1268008"/>
                <a:gd name="connsiteX9" fmla="*/ 5778606 w 11357397"/>
                <a:gd name="connsiteY9" fmla="*/ 272484 h 1268008"/>
                <a:gd name="connsiteX10" fmla="*/ 6344119 w 11357397"/>
                <a:gd name="connsiteY10" fmla="*/ 272484 h 1268008"/>
                <a:gd name="connsiteX11" fmla="*/ 6344119 w 11357397"/>
                <a:gd name="connsiteY11" fmla="*/ 0 h 1268008"/>
                <a:gd name="connsiteX12" fmla="*/ 5136748 w 11357397"/>
                <a:gd name="connsiteY12" fmla="*/ 0 h 1268008"/>
                <a:gd name="connsiteX13" fmla="*/ 10149083 w 11357397"/>
                <a:gd name="connsiteY13" fmla="*/ 0 h 1268008"/>
                <a:gd name="connsiteX14" fmla="*/ 10149083 w 11357397"/>
                <a:gd name="connsiteY14" fmla="*/ 272484 h 1268008"/>
                <a:gd name="connsiteX15" fmla="*/ 10478966 w 11357397"/>
                <a:gd name="connsiteY15" fmla="*/ 272484 h 1268008"/>
                <a:gd name="connsiteX16" fmla="*/ 10478966 w 11357397"/>
                <a:gd name="connsiteY16" fmla="*/ 1268009 h 1268008"/>
                <a:gd name="connsiteX17" fmla="*/ 10791883 w 11357397"/>
                <a:gd name="connsiteY17" fmla="*/ 1268009 h 1268008"/>
                <a:gd name="connsiteX18" fmla="*/ 10791883 w 11357397"/>
                <a:gd name="connsiteY18" fmla="*/ 272484 h 1268008"/>
                <a:gd name="connsiteX19" fmla="*/ 11357397 w 11357397"/>
                <a:gd name="connsiteY19" fmla="*/ 272484 h 1268008"/>
                <a:gd name="connsiteX20" fmla="*/ 11357397 w 11357397"/>
                <a:gd name="connsiteY20" fmla="*/ 0 h 1268008"/>
                <a:gd name="connsiteX21" fmla="*/ 0 w 11357397"/>
                <a:gd name="connsiteY21" fmla="*/ 1268009 h 1268008"/>
                <a:gd name="connsiteX22" fmla="*/ 311975 w 11357397"/>
                <a:gd name="connsiteY22" fmla="*/ 1268009 h 1268008"/>
                <a:gd name="connsiteX23" fmla="*/ 311975 w 11357397"/>
                <a:gd name="connsiteY23" fmla="*/ 800626 h 1268008"/>
                <a:gd name="connsiteX24" fmla="*/ 1199360 w 11357397"/>
                <a:gd name="connsiteY24" fmla="*/ 800626 h 1268008"/>
                <a:gd name="connsiteX25" fmla="*/ 1199360 w 11357397"/>
                <a:gd name="connsiteY25" fmla="*/ 526740 h 1268008"/>
                <a:gd name="connsiteX26" fmla="*/ 311975 w 11357397"/>
                <a:gd name="connsiteY26" fmla="*/ 526740 h 1268008"/>
                <a:gd name="connsiteX27" fmla="*/ 311975 w 11357397"/>
                <a:gd name="connsiteY27" fmla="*/ 272484 h 1268008"/>
                <a:gd name="connsiteX28" fmla="*/ 1352049 w 11357397"/>
                <a:gd name="connsiteY28" fmla="*/ 272484 h 1268008"/>
                <a:gd name="connsiteX29" fmla="*/ 1352049 w 11357397"/>
                <a:gd name="connsiteY29" fmla="*/ 0 h 1268008"/>
                <a:gd name="connsiteX30" fmla="*/ 0 w 11357397"/>
                <a:gd name="connsiteY30" fmla="*/ 0 h 1268008"/>
                <a:gd name="connsiteX31" fmla="*/ 8718334 w 11357397"/>
                <a:gd name="connsiteY31" fmla="*/ 1268009 h 1268008"/>
                <a:gd name="connsiteX32" fmla="*/ 9994038 w 11357397"/>
                <a:gd name="connsiteY32" fmla="*/ 1268009 h 1268008"/>
                <a:gd name="connsiteX33" fmla="*/ 9994038 w 11357397"/>
                <a:gd name="connsiteY33" fmla="*/ 995992 h 1268008"/>
                <a:gd name="connsiteX34" fmla="*/ 9030780 w 11357397"/>
                <a:gd name="connsiteY34" fmla="*/ 995992 h 1268008"/>
                <a:gd name="connsiteX35" fmla="*/ 9030780 w 11357397"/>
                <a:gd name="connsiteY35" fmla="*/ 770247 h 1268008"/>
                <a:gd name="connsiteX36" fmla="*/ 9807419 w 11357397"/>
                <a:gd name="connsiteY36" fmla="*/ 770247 h 1268008"/>
                <a:gd name="connsiteX37" fmla="*/ 9807419 w 11357397"/>
                <a:gd name="connsiteY37" fmla="*/ 497762 h 1268008"/>
                <a:gd name="connsiteX38" fmla="*/ 9030780 w 11357397"/>
                <a:gd name="connsiteY38" fmla="*/ 497762 h 1268008"/>
                <a:gd name="connsiteX39" fmla="*/ 9030780 w 11357397"/>
                <a:gd name="connsiteY39" fmla="*/ 272484 h 1268008"/>
                <a:gd name="connsiteX40" fmla="*/ 9977544 w 11357397"/>
                <a:gd name="connsiteY40" fmla="*/ 272484 h 1268008"/>
                <a:gd name="connsiteX41" fmla="*/ 9977544 w 11357397"/>
                <a:gd name="connsiteY41" fmla="*/ 0 h 1268008"/>
                <a:gd name="connsiteX42" fmla="*/ 8718334 w 11357397"/>
                <a:gd name="connsiteY42" fmla="*/ 0 h 1268008"/>
                <a:gd name="connsiteX43" fmla="*/ 8116062 w 11357397"/>
                <a:gd name="connsiteY43" fmla="*/ 0 h 1268008"/>
                <a:gd name="connsiteX44" fmla="*/ 7065620 w 11357397"/>
                <a:gd name="connsiteY44" fmla="*/ 0 h 1268008"/>
                <a:gd name="connsiteX45" fmla="*/ 7065620 w 11357397"/>
                <a:gd name="connsiteY45" fmla="*/ 1268009 h 1268008"/>
                <a:gd name="connsiteX46" fmla="*/ 7378067 w 11357397"/>
                <a:gd name="connsiteY46" fmla="*/ 1268009 h 1268008"/>
                <a:gd name="connsiteX47" fmla="*/ 7378067 w 11357397"/>
                <a:gd name="connsiteY47" fmla="*/ 272484 h 1268008"/>
                <a:gd name="connsiteX48" fmla="*/ 8078832 w 11357397"/>
                <a:gd name="connsiteY48" fmla="*/ 272484 h 1268008"/>
                <a:gd name="connsiteX49" fmla="*/ 8165073 w 11357397"/>
                <a:gd name="connsiteY49" fmla="*/ 358482 h 1268008"/>
                <a:gd name="connsiteX50" fmla="*/ 8165073 w 11357397"/>
                <a:gd name="connsiteY50" fmla="*/ 1268009 h 1268008"/>
                <a:gd name="connsiteX51" fmla="*/ 8477519 w 11357397"/>
                <a:gd name="connsiteY51" fmla="*/ 1268009 h 1268008"/>
                <a:gd name="connsiteX52" fmla="*/ 8477519 w 11357397"/>
                <a:gd name="connsiteY52" fmla="*/ 358482 h 1268008"/>
                <a:gd name="connsiteX53" fmla="*/ 8116062 w 11357397"/>
                <a:gd name="connsiteY53" fmla="*/ 0 h 1268008"/>
                <a:gd name="connsiteX54" fmla="*/ 4686694 w 11357397"/>
                <a:gd name="connsiteY54" fmla="*/ 341657 h 1268008"/>
                <a:gd name="connsiteX55" fmla="*/ 4618361 w 11357397"/>
                <a:gd name="connsiteY55" fmla="*/ 271549 h 1268008"/>
                <a:gd name="connsiteX56" fmla="*/ 3899216 w 11357397"/>
                <a:gd name="connsiteY56" fmla="*/ 271549 h 1268008"/>
                <a:gd name="connsiteX57" fmla="*/ 3899216 w 11357397"/>
                <a:gd name="connsiteY57" fmla="*/ 525805 h 1268008"/>
                <a:gd name="connsiteX58" fmla="*/ 4618361 w 11357397"/>
                <a:gd name="connsiteY58" fmla="*/ 525805 h 1268008"/>
                <a:gd name="connsiteX59" fmla="*/ 4689050 w 11357397"/>
                <a:gd name="connsiteY59" fmla="*/ 455698 h 1268008"/>
                <a:gd name="connsiteX60" fmla="*/ 4654648 w 11357397"/>
                <a:gd name="connsiteY60" fmla="*/ 0 h 1268008"/>
                <a:gd name="connsiteX61" fmla="*/ 4998669 w 11357397"/>
                <a:gd name="connsiteY61" fmla="*/ 341189 h 1268008"/>
                <a:gd name="connsiteX62" fmla="*/ 4998669 w 11357397"/>
                <a:gd name="connsiteY62" fmla="*/ 341657 h 1268008"/>
                <a:gd name="connsiteX63" fmla="*/ 4998669 w 11357397"/>
                <a:gd name="connsiteY63" fmla="*/ 456633 h 1268008"/>
                <a:gd name="connsiteX64" fmla="*/ 4888865 w 11357397"/>
                <a:gd name="connsiteY64" fmla="*/ 706683 h 1268008"/>
                <a:gd name="connsiteX65" fmla="*/ 4983117 w 11357397"/>
                <a:gd name="connsiteY65" fmla="*/ 864658 h 1268008"/>
                <a:gd name="connsiteX66" fmla="*/ 4983117 w 11357397"/>
                <a:gd name="connsiteY66" fmla="*/ 1268009 h 1268008"/>
                <a:gd name="connsiteX67" fmla="*/ 4669728 w 11357397"/>
                <a:gd name="connsiteY67" fmla="*/ 1268009 h 1268008"/>
                <a:gd name="connsiteX68" fmla="*/ 4669728 w 11357397"/>
                <a:gd name="connsiteY68" fmla="*/ 868397 h 1268008"/>
                <a:gd name="connsiteX69" fmla="*/ 4601867 w 11357397"/>
                <a:gd name="connsiteY69" fmla="*/ 798289 h 1268008"/>
                <a:gd name="connsiteX70" fmla="*/ 3899216 w 11357397"/>
                <a:gd name="connsiteY70" fmla="*/ 798289 h 1268008"/>
                <a:gd name="connsiteX71" fmla="*/ 3899216 w 11357397"/>
                <a:gd name="connsiteY71" fmla="*/ 1265672 h 1268008"/>
                <a:gd name="connsiteX72" fmla="*/ 3586770 w 11357397"/>
                <a:gd name="connsiteY72" fmla="*/ 1265672 h 1268008"/>
                <a:gd name="connsiteX73" fmla="*/ 3586770 w 11357397"/>
                <a:gd name="connsiteY73" fmla="*/ 0 h 1268008"/>
                <a:gd name="connsiteX74" fmla="*/ 4654648 w 11357397"/>
                <a:gd name="connsiteY74" fmla="*/ 0 h 12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357397" h="1268008">
                  <a:moveTo>
                    <a:pt x="6512360" y="271549"/>
                  </a:moveTo>
                  <a:lnTo>
                    <a:pt x="6512360" y="0"/>
                  </a:lnTo>
                  <a:lnTo>
                    <a:pt x="6824335" y="0"/>
                  </a:lnTo>
                  <a:lnTo>
                    <a:pt x="6824335" y="1268009"/>
                  </a:lnTo>
                  <a:lnTo>
                    <a:pt x="6512360" y="1268009"/>
                  </a:lnTo>
                  <a:close/>
                  <a:moveTo>
                    <a:pt x="5136748" y="272484"/>
                  </a:moveTo>
                  <a:lnTo>
                    <a:pt x="5466631" y="272484"/>
                  </a:lnTo>
                  <a:lnTo>
                    <a:pt x="5466631" y="1268009"/>
                  </a:lnTo>
                  <a:lnTo>
                    <a:pt x="5778606" y="1268009"/>
                  </a:lnTo>
                  <a:lnTo>
                    <a:pt x="5778606" y="272484"/>
                  </a:lnTo>
                  <a:lnTo>
                    <a:pt x="6344119" y="272484"/>
                  </a:lnTo>
                  <a:lnTo>
                    <a:pt x="6344119" y="0"/>
                  </a:lnTo>
                  <a:lnTo>
                    <a:pt x="5136748" y="0"/>
                  </a:lnTo>
                  <a:close/>
                  <a:moveTo>
                    <a:pt x="10149083" y="0"/>
                  </a:moveTo>
                  <a:lnTo>
                    <a:pt x="10149083" y="272484"/>
                  </a:lnTo>
                  <a:lnTo>
                    <a:pt x="10478966" y="272484"/>
                  </a:lnTo>
                  <a:lnTo>
                    <a:pt x="10478966" y="1268009"/>
                  </a:lnTo>
                  <a:lnTo>
                    <a:pt x="10791883" y="1268009"/>
                  </a:lnTo>
                  <a:lnTo>
                    <a:pt x="10791883" y="272484"/>
                  </a:lnTo>
                  <a:lnTo>
                    <a:pt x="11357397" y="272484"/>
                  </a:lnTo>
                  <a:lnTo>
                    <a:pt x="11357397" y="0"/>
                  </a:lnTo>
                  <a:close/>
                  <a:moveTo>
                    <a:pt x="0" y="1268009"/>
                  </a:moveTo>
                  <a:lnTo>
                    <a:pt x="311975" y="1268009"/>
                  </a:lnTo>
                  <a:lnTo>
                    <a:pt x="311975" y="800626"/>
                  </a:lnTo>
                  <a:lnTo>
                    <a:pt x="1199360" y="800626"/>
                  </a:lnTo>
                  <a:lnTo>
                    <a:pt x="1199360" y="526740"/>
                  </a:lnTo>
                  <a:lnTo>
                    <a:pt x="311975" y="526740"/>
                  </a:lnTo>
                  <a:lnTo>
                    <a:pt x="311975" y="272484"/>
                  </a:lnTo>
                  <a:lnTo>
                    <a:pt x="1352049" y="272484"/>
                  </a:lnTo>
                  <a:lnTo>
                    <a:pt x="1352049" y="0"/>
                  </a:lnTo>
                  <a:lnTo>
                    <a:pt x="0" y="0"/>
                  </a:lnTo>
                  <a:close/>
                  <a:moveTo>
                    <a:pt x="8718334" y="1268009"/>
                  </a:moveTo>
                  <a:lnTo>
                    <a:pt x="9994038" y="1268009"/>
                  </a:lnTo>
                  <a:lnTo>
                    <a:pt x="9994038" y="995992"/>
                  </a:lnTo>
                  <a:lnTo>
                    <a:pt x="9030780" y="995992"/>
                  </a:lnTo>
                  <a:lnTo>
                    <a:pt x="9030780" y="770247"/>
                  </a:lnTo>
                  <a:lnTo>
                    <a:pt x="9807419" y="770247"/>
                  </a:lnTo>
                  <a:lnTo>
                    <a:pt x="9807419" y="497762"/>
                  </a:lnTo>
                  <a:lnTo>
                    <a:pt x="9030780" y="497762"/>
                  </a:lnTo>
                  <a:lnTo>
                    <a:pt x="9030780" y="272484"/>
                  </a:lnTo>
                  <a:lnTo>
                    <a:pt x="9977544" y="272484"/>
                  </a:lnTo>
                  <a:lnTo>
                    <a:pt x="9977544" y="0"/>
                  </a:lnTo>
                  <a:lnTo>
                    <a:pt x="8718334" y="0"/>
                  </a:lnTo>
                  <a:close/>
                  <a:moveTo>
                    <a:pt x="8116062" y="0"/>
                  </a:moveTo>
                  <a:lnTo>
                    <a:pt x="7065620" y="0"/>
                  </a:lnTo>
                  <a:lnTo>
                    <a:pt x="7065620" y="1268009"/>
                  </a:lnTo>
                  <a:lnTo>
                    <a:pt x="7378067" y="1268009"/>
                  </a:lnTo>
                  <a:lnTo>
                    <a:pt x="7378067" y="272484"/>
                  </a:lnTo>
                  <a:lnTo>
                    <a:pt x="8078832" y="272484"/>
                  </a:lnTo>
                  <a:cubicBezTo>
                    <a:pt x="8126524" y="272741"/>
                    <a:pt x="8165073" y="311169"/>
                    <a:pt x="8165073" y="358482"/>
                  </a:cubicBezTo>
                  <a:lnTo>
                    <a:pt x="8165073" y="1268009"/>
                  </a:lnTo>
                  <a:lnTo>
                    <a:pt x="8477519" y="1268009"/>
                  </a:lnTo>
                  <a:lnTo>
                    <a:pt x="8477519" y="358482"/>
                  </a:lnTo>
                  <a:cubicBezTo>
                    <a:pt x="8477237" y="160605"/>
                    <a:pt x="8315594" y="257"/>
                    <a:pt x="8116062" y="0"/>
                  </a:cubicBezTo>
                  <a:moveTo>
                    <a:pt x="4686694" y="341657"/>
                  </a:moveTo>
                  <a:cubicBezTo>
                    <a:pt x="4686713" y="303832"/>
                    <a:pt x="4656476" y="272810"/>
                    <a:pt x="4618361" y="271549"/>
                  </a:cubicBezTo>
                  <a:lnTo>
                    <a:pt x="3899216" y="271549"/>
                  </a:lnTo>
                  <a:lnTo>
                    <a:pt x="3899216" y="525805"/>
                  </a:lnTo>
                  <a:lnTo>
                    <a:pt x="4618361" y="525805"/>
                  </a:lnTo>
                  <a:cubicBezTo>
                    <a:pt x="4657400" y="525805"/>
                    <a:pt x="4689050" y="494416"/>
                    <a:pt x="4689050" y="455698"/>
                  </a:cubicBezTo>
                  <a:close/>
                  <a:moveTo>
                    <a:pt x="4654648" y="0"/>
                  </a:moveTo>
                  <a:cubicBezTo>
                    <a:pt x="4844661" y="0"/>
                    <a:pt x="4998669" y="152755"/>
                    <a:pt x="4998669" y="341189"/>
                  </a:cubicBezTo>
                  <a:cubicBezTo>
                    <a:pt x="4998669" y="341345"/>
                    <a:pt x="4998669" y="341501"/>
                    <a:pt x="4998669" y="341657"/>
                  </a:cubicBezTo>
                  <a:lnTo>
                    <a:pt x="4998669" y="456633"/>
                  </a:lnTo>
                  <a:cubicBezTo>
                    <a:pt x="4998810" y="551521"/>
                    <a:pt x="4959035" y="642165"/>
                    <a:pt x="4888865" y="706683"/>
                  </a:cubicBezTo>
                  <a:cubicBezTo>
                    <a:pt x="4946689" y="738666"/>
                    <a:pt x="4982693" y="799009"/>
                    <a:pt x="4983117" y="864658"/>
                  </a:cubicBezTo>
                  <a:lnTo>
                    <a:pt x="4983117" y="1268009"/>
                  </a:lnTo>
                  <a:lnTo>
                    <a:pt x="4669728" y="1268009"/>
                  </a:lnTo>
                  <a:lnTo>
                    <a:pt x="4669728" y="868397"/>
                  </a:lnTo>
                  <a:cubicBezTo>
                    <a:pt x="4669757" y="830749"/>
                    <a:pt x="4639799" y="799794"/>
                    <a:pt x="4601867" y="798289"/>
                  </a:cubicBezTo>
                  <a:lnTo>
                    <a:pt x="3899216" y="798289"/>
                  </a:lnTo>
                  <a:lnTo>
                    <a:pt x="3899216" y="1265672"/>
                  </a:lnTo>
                  <a:lnTo>
                    <a:pt x="3586770" y="1265672"/>
                  </a:lnTo>
                  <a:lnTo>
                    <a:pt x="3586770" y="0"/>
                  </a:lnTo>
                  <a:lnTo>
                    <a:pt x="4654648" y="0"/>
                  </a:lnTo>
                </a:path>
              </a:pathLst>
            </a:custGeom>
            <a:solidFill>
              <a:schemeClr val="bg1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C8A190F-B2BD-6DE9-551C-755BEA239984}"/>
                </a:ext>
              </a:extLst>
            </p:cNvPr>
            <p:cNvSpPr/>
            <p:nvPr/>
          </p:nvSpPr>
          <p:spPr>
            <a:xfrm>
              <a:off x="2221168" y="4649173"/>
              <a:ext cx="1833677" cy="1268009"/>
            </a:xfrm>
            <a:custGeom>
              <a:avLst/>
              <a:gdLst>
                <a:gd name="connsiteX0" fmla="*/ 1833678 w 1833677"/>
                <a:gd name="connsiteY0" fmla="*/ 469720 h 1268009"/>
                <a:gd name="connsiteX1" fmla="*/ 1833678 w 1833677"/>
                <a:gd name="connsiteY1" fmla="*/ 796888 h 1268009"/>
                <a:gd name="connsiteX2" fmla="*/ 1315290 w 1833677"/>
                <a:gd name="connsiteY2" fmla="*/ 796888 h 1268009"/>
                <a:gd name="connsiteX3" fmla="*/ 1315290 w 1833677"/>
                <a:gd name="connsiteY3" fmla="*/ 469720 h 1268009"/>
                <a:gd name="connsiteX4" fmla="*/ 1833678 w 1833677"/>
                <a:gd name="connsiteY4" fmla="*/ 469720 h 1268009"/>
                <a:gd name="connsiteX5" fmla="*/ 659295 w 1833677"/>
                <a:gd name="connsiteY5" fmla="*/ 1268009 h 1268009"/>
                <a:gd name="connsiteX6" fmla="*/ 1173912 w 1833677"/>
                <a:gd name="connsiteY6" fmla="*/ 1268009 h 1268009"/>
                <a:gd name="connsiteX7" fmla="*/ 1173912 w 1833677"/>
                <a:gd name="connsiteY7" fmla="*/ 940842 h 1268009"/>
                <a:gd name="connsiteX8" fmla="*/ 655524 w 1833677"/>
                <a:gd name="connsiteY8" fmla="*/ 940842 h 1268009"/>
                <a:gd name="connsiteX9" fmla="*/ 1833678 w 1833677"/>
                <a:gd name="connsiteY9" fmla="*/ 275756 h 1268009"/>
                <a:gd name="connsiteX10" fmla="*/ 1555633 w 1833677"/>
                <a:gd name="connsiteY10" fmla="*/ 0 h 1268009"/>
                <a:gd name="connsiteX11" fmla="*/ 1555162 w 1833677"/>
                <a:gd name="connsiteY11" fmla="*/ 0 h 1268009"/>
                <a:gd name="connsiteX12" fmla="*/ 1315290 w 1833677"/>
                <a:gd name="connsiteY12" fmla="*/ 0 h 1268009"/>
                <a:gd name="connsiteX13" fmla="*/ 1315290 w 1833677"/>
                <a:gd name="connsiteY13" fmla="*/ 327168 h 1268009"/>
                <a:gd name="connsiteX14" fmla="*/ 1833678 w 1833677"/>
                <a:gd name="connsiteY14" fmla="*/ 327168 h 1268009"/>
                <a:gd name="connsiteX15" fmla="*/ 659295 w 1833677"/>
                <a:gd name="connsiteY15" fmla="*/ 0 h 1268009"/>
                <a:gd name="connsiteX16" fmla="*/ 659295 w 1833677"/>
                <a:gd name="connsiteY16" fmla="*/ 327168 h 1268009"/>
                <a:gd name="connsiteX17" fmla="*/ 1173912 w 1833677"/>
                <a:gd name="connsiteY17" fmla="*/ 327168 h 1268009"/>
                <a:gd name="connsiteX18" fmla="*/ 1173912 w 1833677"/>
                <a:gd name="connsiteY18" fmla="*/ 0 h 1268009"/>
                <a:gd name="connsiteX19" fmla="*/ 655524 w 1833677"/>
                <a:gd name="connsiteY19" fmla="*/ 0 h 1268009"/>
                <a:gd name="connsiteX20" fmla="*/ 1885 w 1833677"/>
                <a:gd name="connsiteY20" fmla="*/ 469720 h 1268009"/>
                <a:gd name="connsiteX21" fmla="*/ 1885 w 1833677"/>
                <a:gd name="connsiteY21" fmla="*/ 469720 h 1268009"/>
                <a:gd name="connsiteX22" fmla="*/ 1885 w 1833677"/>
                <a:gd name="connsiteY22" fmla="*/ 796888 h 1268009"/>
                <a:gd name="connsiteX23" fmla="*/ 517916 w 1833677"/>
                <a:gd name="connsiteY23" fmla="*/ 796888 h 1268009"/>
                <a:gd name="connsiteX24" fmla="*/ 517916 w 1833677"/>
                <a:gd name="connsiteY24" fmla="*/ 469720 h 1268009"/>
                <a:gd name="connsiteX25" fmla="*/ 1315290 w 1833677"/>
                <a:gd name="connsiteY25" fmla="*/ 1268009 h 1268009"/>
                <a:gd name="connsiteX26" fmla="*/ 1553277 w 1833677"/>
                <a:gd name="connsiteY26" fmla="*/ 1268009 h 1268009"/>
                <a:gd name="connsiteX27" fmla="*/ 1831321 w 1833677"/>
                <a:gd name="connsiteY27" fmla="*/ 992254 h 1268009"/>
                <a:gd name="connsiteX28" fmla="*/ 1831321 w 1833677"/>
                <a:gd name="connsiteY28" fmla="*/ 938972 h 1268009"/>
                <a:gd name="connsiteX29" fmla="*/ 1315290 w 1833677"/>
                <a:gd name="connsiteY29" fmla="*/ 938972 h 1268009"/>
                <a:gd name="connsiteX30" fmla="*/ 0 w 1833677"/>
                <a:gd name="connsiteY30" fmla="*/ 992254 h 1268009"/>
                <a:gd name="connsiteX31" fmla="*/ 278044 w 1833677"/>
                <a:gd name="connsiteY31" fmla="*/ 1268009 h 1268009"/>
                <a:gd name="connsiteX32" fmla="*/ 513675 w 1833677"/>
                <a:gd name="connsiteY32" fmla="*/ 1268009 h 1268009"/>
                <a:gd name="connsiteX33" fmla="*/ 513675 w 1833677"/>
                <a:gd name="connsiteY33" fmla="*/ 940842 h 1268009"/>
                <a:gd name="connsiteX34" fmla="*/ 1885 w 1833677"/>
                <a:gd name="connsiteY34" fmla="*/ 940842 h 1268009"/>
                <a:gd name="connsiteX35" fmla="*/ 0 w 1833677"/>
                <a:gd name="connsiteY35" fmla="*/ 275756 h 1268009"/>
                <a:gd name="connsiteX36" fmla="*/ 0 w 1833677"/>
                <a:gd name="connsiteY36" fmla="*/ 327168 h 1268009"/>
                <a:gd name="connsiteX37" fmla="*/ 517916 w 1833677"/>
                <a:gd name="connsiteY37" fmla="*/ 327168 h 1268009"/>
                <a:gd name="connsiteX38" fmla="*/ 517916 w 1833677"/>
                <a:gd name="connsiteY38" fmla="*/ 0 h 1268009"/>
                <a:gd name="connsiteX39" fmla="*/ 278515 w 1833677"/>
                <a:gd name="connsiteY39" fmla="*/ 0 h 1268009"/>
                <a:gd name="connsiteX40" fmla="*/ 471 w 1833677"/>
                <a:gd name="connsiteY40" fmla="*/ 275756 h 12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33677" h="1268009">
                  <a:moveTo>
                    <a:pt x="1833678" y="469720"/>
                  </a:moveTo>
                  <a:lnTo>
                    <a:pt x="1833678" y="796888"/>
                  </a:lnTo>
                  <a:lnTo>
                    <a:pt x="1315290" y="796888"/>
                  </a:lnTo>
                  <a:lnTo>
                    <a:pt x="1315290" y="469720"/>
                  </a:lnTo>
                  <a:lnTo>
                    <a:pt x="1833678" y="469720"/>
                  </a:lnTo>
                  <a:close/>
                  <a:moveTo>
                    <a:pt x="659295" y="1268009"/>
                  </a:moveTo>
                  <a:lnTo>
                    <a:pt x="1173912" y="1268009"/>
                  </a:lnTo>
                  <a:lnTo>
                    <a:pt x="1173912" y="940842"/>
                  </a:lnTo>
                  <a:lnTo>
                    <a:pt x="655524" y="940842"/>
                  </a:lnTo>
                  <a:close/>
                  <a:moveTo>
                    <a:pt x="1833678" y="275756"/>
                  </a:moveTo>
                  <a:cubicBezTo>
                    <a:pt x="1833678" y="123460"/>
                    <a:pt x="1709194" y="0"/>
                    <a:pt x="1555633" y="0"/>
                  </a:cubicBezTo>
                  <a:cubicBezTo>
                    <a:pt x="1555478" y="0"/>
                    <a:pt x="1555318" y="0"/>
                    <a:pt x="1555162" y="0"/>
                  </a:cubicBezTo>
                  <a:lnTo>
                    <a:pt x="1315290" y="0"/>
                  </a:lnTo>
                  <a:lnTo>
                    <a:pt x="1315290" y="327168"/>
                  </a:lnTo>
                  <a:lnTo>
                    <a:pt x="1833678" y="327168"/>
                  </a:lnTo>
                  <a:close/>
                  <a:moveTo>
                    <a:pt x="659295" y="0"/>
                  </a:moveTo>
                  <a:lnTo>
                    <a:pt x="659295" y="327168"/>
                  </a:lnTo>
                  <a:lnTo>
                    <a:pt x="1173912" y="327168"/>
                  </a:lnTo>
                  <a:lnTo>
                    <a:pt x="1173912" y="0"/>
                  </a:lnTo>
                  <a:lnTo>
                    <a:pt x="655524" y="0"/>
                  </a:lnTo>
                  <a:close/>
                  <a:moveTo>
                    <a:pt x="1885" y="469720"/>
                  </a:moveTo>
                  <a:lnTo>
                    <a:pt x="1885" y="469720"/>
                  </a:lnTo>
                  <a:lnTo>
                    <a:pt x="1885" y="796888"/>
                  </a:lnTo>
                  <a:lnTo>
                    <a:pt x="517916" y="796888"/>
                  </a:lnTo>
                  <a:lnTo>
                    <a:pt x="517916" y="469720"/>
                  </a:lnTo>
                  <a:close/>
                  <a:moveTo>
                    <a:pt x="1315290" y="1268009"/>
                  </a:moveTo>
                  <a:lnTo>
                    <a:pt x="1553277" y="1268009"/>
                  </a:lnTo>
                  <a:cubicBezTo>
                    <a:pt x="1706838" y="1268009"/>
                    <a:pt x="1831321" y="1144550"/>
                    <a:pt x="1831321" y="992254"/>
                  </a:cubicBezTo>
                  <a:lnTo>
                    <a:pt x="1831321" y="938972"/>
                  </a:lnTo>
                  <a:lnTo>
                    <a:pt x="1315290" y="938972"/>
                  </a:lnTo>
                  <a:close/>
                  <a:moveTo>
                    <a:pt x="0" y="992254"/>
                  </a:moveTo>
                  <a:cubicBezTo>
                    <a:pt x="0" y="1144550"/>
                    <a:pt x="124484" y="1268009"/>
                    <a:pt x="278044" y="1268009"/>
                  </a:cubicBezTo>
                  <a:lnTo>
                    <a:pt x="513675" y="1268009"/>
                  </a:lnTo>
                  <a:lnTo>
                    <a:pt x="513675" y="940842"/>
                  </a:lnTo>
                  <a:lnTo>
                    <a:pt x="1885" y="940842"/>
                  </a:lnTo>
                  <a:close/>
                  <a:moveTo>
                    <a:pt x="0" y="275756"/>
                  </a:moveTo>
                  <a:lnTo>
                    <a:pt x="0" y="327168"/>
                  </a:lnTo>
                  <a:lnTo>
                    <a:pt x="517916" y="327168"/>
                  </a:lnTo>
                  <a:lnTo>
                    <a:pt x="517916" y="0"/>
                  </a:lnTo>
                  <a:lnTo>
                    <a:pt x="278515" y="0"/>
                  </a:lnTo>
                  <a:cubicBezTo>
                    <a:pt x="124955" y="0"/>
                    <a:pt x="471" y="123460"/>
                    <a:pt x="471" y="275756"/>
                  </a:cubicBezTo>
                </a:path>
              </a:pathLst>
            </a:custGeom>
            <a:solidFill>
              <a:srgbClr val="D9291C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74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B248F975-5B09-7A81-CE16-14ACCDB9C1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69854" y="-1"/>
            <a:ext cx="6411609" cy="43868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232B1-B937-D9EF-6D60-9E8C9D300C01}"/>
              </a:ext>
            </a:extLst>
          </p:cNvPr>
          <p:cNvSpPr/>
          <p:nvPr userDrawn="1"/>
        </p:nvSpPr>
        <p:spPr>
          <a:xfrm>
            <a:off x="10184508" y="5401650"/>
            <a:ext cx="1057043" cy="1445343"/>
          </a:xfrm>
          <a:prstGeom prst="rect">
            <a:avLst/>
          </a:prstGeom>
          <a:solidFill>
            <a:schemeClr val="tx2">
              <a:alpha val="199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8AD91-6740-73D0-B51D-6A42A4EFD1FD}"/>
              </a:ext>
            </a:extLst>
          </p:cNvPr>
          <p:cNvSpPr/>
          <p:nvPr userDrawn="1"/>
        </p:nvSpPr>
        <p:spPr>
          <a:xfrm>
            <a:off x="11111690" y="4700510"/>
            <a:ext cx="259722" cy="105372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9C97C9-9ED2-0F3E-2C50-35A5E98043B1}"/>
              </a:ext>
            </a:extLst>
          </p:cNvPr>
          <p:cNvSpPr/>
          <p:nvPr userDrawn="1"/>
        </p:nvSpPr>
        <p:spPr>
          <a:xfrm>
            <a:off x="8475659" y="1422950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1E6DAFC-AB98-C74D-AEAE-9886939620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2" t="4" r="40848" b="66110"/>
          <a:stretch>
            <a:fillRect/>
          </a:stretch>
        </p:blipFill>
        <p:spPr>
          <a:xfrm>
            <a:off x="8041503" y="5017833"/>
            <a:ext cx="2518921" cy="983579"/>
          </a:xfrm>
          <a:custGeom>
            <a:avLst/>
            <a:gdLst>
              <a:gd name="connsiteX0" fmla="*/ 0 w 48005999"/>
              <a:gd name="connsiteY0" fmla="*/ 0 h 18745200"/>
              <a:gd name="connsiteX1" fmla="*/ 48005999 w 48005999"/>
              <a:gd name="connsiteY1" fmla="*/ 0 h 18745200"/>
              <a:gd name="connsiteX2" fmla="*/ 48005999 w 48005999"/>
              <a:gd name="connsiteY2" fmla="*/ 18745200 h 18745200"/>
              <a:gd name="connsiteX3" fmla="*/ 0 w 48005999"/>
              <a:gd name="connsiteY3" fmla="*/ 18745200 h 187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05999" h="18745200">
                <a:moveTo>
                  <a:pt x="0" y="0"/>
                </a:moveTo>
                <a:lnTo>
                  <a:pt x="48005999" y="0"/>
                </a:lnTo>
                <a:lnTo>
                  <a:pt x="48005999" y="18745200"/>
                </a:lnTo>
                <a:lnTo>
                  <a:pt x="0" y="1874520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4111CB-7260-6E63-EC51-117C841DF68E}"/>
              </a:ext>
            </a:extLst>
          </p:cNvPr>
          <p:cNvSpPr/>
          <p:nvPr userDrawn="1"/>
        </p:nvSpPr>
        <p:spPr>
          <a:xfrm>
            <a:off x="0" y="501387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5F18E4-DC37-6077-0F25-225E103E6612}"/>
              </a:ext>
            </a:extLst>
          </p:cNvPr>
          <p:cNvSpPr/>
          <p:nvPr userDrawn="1"/>
        </p:nvSpPr>
        <p:spPr>
          <a:xfrm>
            <a:off x="1918243" y="6139133"/>
            <a:ext cx="1330036" cy="214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aphic 10">
            <a:extLst>
              <a:ext uri="{FF2B5EF4-FFF2-40B4-BE49-F238E27FC236}">
                <a16:creationId xmlns:a16="http://schemas.microsoft.com/office/drawing/2014/main" id="{60ADD1B8-5570-FBF7-01C7-5290AEA93BA9}"/>
              </a:ext>
            </a:extLst>
          </p:cNvPr>
          <p:cNvGrpSpPr/>
          <p:nvPr userDrawn="1"/>
        </p:nvGrpSpPr>
        <p:grpSpPr>
          <a:xfrm>
            <a:off x="4039009" y="3207886"/>
            <a:ext cx="4113983" cy="459309"/>
            <a:chOff x="708891" y="4649173"/>
            <a:chExt cx="11357397" cy="12680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09CFE62-B31B-BCAD-5E24-ED51F5D963B5}"/>
                </a:ext>
              </a:extLst>
            </p:cNvPr>
            <p:cNvSpPr/>
            <p:nvPr/>
          </p:nvSpPr>
          <p:spPr>
            <a:xfrm>
              <a:off x="708891" y="4649173"/>
              <a:ext cx="11357397" cy="1268008"/>
            </a:xfrm>
            <a:custGeom>
              <a:avLst/>
              <a:gdLst>
                <a:gd name="connsiteX0" fmla="*/ 6512360 w 11357397"/>
                <a:gd name="connsiteY0" fmla="*/ 271549 h 1268008"/>
                <a:gd name="connsiteX1" fmla="*/ 6512360 w 11357397"/>
                <a:gd name="connsiteY1" fmla="*/ 0 h 1268008"/>
                <a:gd name="connsiteX2" fmla="*/ 6824335 w 11357397"/>
                <a:gd name="connsiteY2" fmla="*/ 0 h 1268008"/>
                <a:gd name="connsiteX3" fmla="*/ 6824335 w 11357397"/>
                <a:gd name="connsiteY3" fmla="*/ 1268009 h 1268008"/>
                <a:gd name="connsiteX4" fmla="*/ 6512360 w 11357397"/>
                <a:gd name="connsiteY4" fmla="*/ 1268009 h 1268008"/>
                <a:gd name="connsiteX5" fmla="*/ 5136748 w 11357397"/>
                <a:gd name="connsiteY5" fmla="*/ 272484 h 1268008"/>
                <a:gd name="connsiteX6" fmla="*/ 5466631 w 11357397"/>
                <a:gd name="connsiteY6" fmla="*/ 272484 h 1268008"/>
                <a:gd name="connsiteX7" fmla="*/ 5466631 w 11357397"/>
                <a:gd name="connsiteY7" fmla="*/ 1268009 h 1268008"/>
                <a:gd name="connsiteX8" fmla="*/ 5778606 w 11357397"/>
                <a:gd name="connsiteY8" fmla="*/ 1268009 h 1268008"/>
                <a:gd name="connsiteX9" fmla="*/ 5778606 w 11357397"/>
                <a:gd name="connsiteY9" fmla="*/ 272484 h 1268008"/>
                <a:gd name="connsiteX10" fmla="*/ 6344119 w 11357397"/>
                <a:gd name="connsiteY10" fmla="*/ 272484 h 1268008"/>
                <a:gd name="connsiteX11" fmla="*/ 6344119 w 11357397"/>
                <a:gd name="connsiteY11" fmla="*/ 0 h 1268008"/>
                <a:gd name="connsiteX12" fmla="*/ 5136748 w 11357397"/>
                <a:gd name="connsiteY12" fmla="*/ 0 h 1268008"/>
                <a:gd name="connsiteX13" fmla="*/ 10149083 w 11357397"/>
                <a:gd name="connsiteY13" fmla="*/ 0 h 1268008"/>
                <a:gd name="connsiteX14" fmla="*/ 10149083 w 11357397"/>
                <a:gd name="connsiteY14" fmla="*/ 272484 h 1268008"/>
                <a:gd name="connsiteX15" fmla="*/ 10478966 w 11357397"/>
                <a:gd name="connsiteY15" fmla="*/ 272484 h 1268008"/>
                <a:gd name="connsiteX16" fmla="*/ 10478966 w 11357397"/>
                <a:gd name="connsiteY16" fmla="*/ 1268009 h 1268008"/>
                <a:gd name="connsiteX17" fmla="*/ 10791883 w 11357397"/>
                <a:gd name="connsiteY17" fmla="*/ 1268009 h 1268008"/>
                <a:gd name="connsiteX18" fmla="*/ 10791883 w 11357397"/>
                <a:gd name="connsiteY18" fmla="*/ 272484 h 1268008"/>
                <a:gd name="connsiteX19" fmla="*/ 11357397 w 11357397"/>
                <a:gd name="connsiteY19" fmla="*/ 272484 h 1268008"/>
                <a:gd name="connsiteX20" fmla="*/ 11357397 w 11357397"/>
                <a:gd name="connsiteY20" fmla="*/ 0 h 1268008"/>
                <a:gd name="connsiteX21" fmla="*/ 0 w 11357397"/>
                <a:gd name="connsiteY21" fmla="*/ 1268009 h 1268008"/>
                <a:gd name="connsiteX22" fmla="*/ 311975 w 11357397"/>
                <a:gd name="connsiteY22" fmla="*/ 1268009 h 1268008"/>
                <a:gd name="connsiteX23" fmla="*/ 311975 w 11357397"/>
                <a:gd name="connsiteY23" fmla="*/ 800626 h 1268008"/>
                <a:gd name="connsiteX24" fmla="*/ 1199360 w 11357397"/>
                <a:gd name="connsiteY24" fmla="*/ 800626 h 1268008"/>
                <a:gd name="connsiteX25" fmla="*/ 1199360 w 11357397"/>
                <a:gd name="connsiteY25" fmla="*/ 526740 h 1268008"/>
                <a:gd name="connsiteX26" fmla="*/ 311975 w 11357397"/>
                <a:gd name="connsiteY26" fmla="*/ 526740 h 1268008"/>
                <a:gd name="connsiteX27" fmla="*/ 311975 w 11357397"/>
                <a:gd name="connsiteY27" fmla="*/ 272484 h 1268008"/>
                <a:gd name="connsiteX28" fmla="*/ 1352049 w 11357397"/>
                <a:gd name="connsiteY28" fmla="*/ 272484 h 1268008"/>
                <a:gd name="connsiteX29" fmla="*/ 1352049 w 11357397"/>
                <a:gd name="connsiteY29" fmla="*/ 0 h 1268008"/>
                <a:gd name="connsiteX30" fmla="*/ 0 w 11357397"/>
                <a:gd name="connsiteY30" fmla="*/ 0 h 1268008"/>
                <a:gd name="connsiteX31" fmla="*/ 8718334 w 11357397"/>
                <a:gd name="connsiteY31" fmla="*/ 1268009 h 1268008"/>
                <a:gd name="connsiteX32" fmla="*/ 9994038 w 11357397"/>
                <a:gd name="connsiteY32" fmla="*/ 1268009 h 1268008"/>
                <a:gd name="connsiteX33" fmla="*/ 9994038 w 11357397"/>
                <a:gd name="connsiteY33" fmla="*/ 995992 h 1268008"/>
                <a:gd name="connsiteX34" fmla="*/ 9030780 w 11357397"/>
                <a:gd name="connsiteY34" fmla="*/ 995992 h 1268008"/>
                <a:gd name="connsiteX35" fmla="*/ 9030780 w 11357397"/>
                <a:gd name="connsiteY35" fmla="*/ 770247 h 1268008"/>
                <a:gd name="connsiteX36" fmla="*/ 9807419 w 11357397"/>
                <a:gd name="connsiteY36" fmla="*/ 770247 h 1268008"/>
                <a:gd name="connsiteX37" fmla="*/ 9807419 w 11357397"/>
                <a:gd name="connsiteY37" fmla="*/ 497762 h 1268008"/>
                <a:gd name="connsiteX38" fmla="*/ 9030780 w 11357397"/>
                <a:gd name="connsiteY38" fmla="*/ 497762 h 1268008"/>
                <a:gd name="connsiteX39" fmla="*/ 9030780 w 11357397"/>
                <a:gd name="connsiteY39" fmla="*/ 272484 h 1268008"/>
                <a:gd name="connsiteX40" fmla="*/ 9977544 w 11357397"/>
                <a:gd name="connsiteY40" fmla="*/ 272484 h 1268008"/>
                <a:gd name="connsiteX41" fmla="*/ 9977544 w 11357397"/>
                <a:gd name="connsiteY41" fmla="*/ 0 h 1268008"/>
                <a:gd name="connsiteX42" fmla="*/ 8718334 w 11357397"/>
                <a:gd name="connsiteY42" fmla="*/ 0 h 1268008"/>
                <a:gd name="connsiteX43" fmla="*/ 8116062 w 11357397"/>
                <a:gd name="connsiteY43" fmla="*/ 0 h 1268008"/>
                <a:gd name="connsiteX44" fmla="*/ 7065620 w 11357397"/>
                <a:gd name="connsiteY44" fmla="*/ 0 h 1268008"/>
                <a:gd name="connsiteX45" fmla="*/ 7065620 w 11357397"/>
                <a:gd name="connsiteY45" fmla="*/ 1268009 h 1268008"/>
                <a:gd name="connsiteX46" fmla="*/ 7378067 w 11357397"/>
                <a:gd name="connsiteY46" fmla="*/ 1268009 h 1268008"/>
                <a:gd name="connsiteX47" fmla="*/ 7378067 w 11357397"/>
                <a:gd name="connsiteY47" fmla="*/ 272484 h 1268008"/>
                <a:gd name="connsiteX48" fmla="*/ 8078832 w 11357397"/>
                <a:gd name="connsiteY48" fmla="*/ 272484 h 1268008"/>
                <a:gd name="connsiteX49" fmla="*/ 8165073 w 11357397"/>
                <a:gd name="connsiteY49" fmla="*/ 358482 h 1268008"/>
                <a:gd name="connsiteX50" fmla="*/ 8165073 w 11357397"/>
                <a:gd name="connsiteY50" fmla="*/ 1268009 h 1268008"/>
                <a:gd name="connsiteX51" fmla="*/ 8477519 w 11357397"/>
                <a:gd name="connsiteY51" fmla="*/ 1268009 h 1268008"/>
                <a:gd name="connsiteX52" fmla="*/ 8477519 w 11357397"/>
                <a:gd name="connsiteY52" fmla="*/ 358482 h 1268008"/>
                <a:gd name="connsiteX53" fmla="*/ 8116062 w 11357397"/>
                <a:gd name="connsiteY53" fmla="*/ 0 h 1268008"/>
                <a:gd name="connsiteX54" fmla="*/ 4686694 w 11357397"/>
                <a:gd name="connsiteY54" fmla="*/ 341657 h 1268008"/>
                <a:gd name="connsiteX55" fmla="*/ 4618361 w 11357397"/>
                <a:gd name="connsiteY55" fmla="*/ 271549 h 1268008"/>
                <a:gd name="connsiteX56" fmla="*/ 3899216 w 11357397"/>
                <a:gd name="connsiteY56" fmla="*/ 271549 h 1268008"/>
                <a:gd name="connsiteX57" fmla="*/ 3899216 w 11357397"/>
                <a:gd name="connsiteY57" fmla="*/ 525805 h 1268008"/>
                <a:gd name="connsiteX58" fmla="*/ 4618361 w 11357397"/>
                <a:gd name="connsiteY58" fmla="*/ 525805 h 1268008"/>
                <a:gd name="connsiteX59" fmla="*/ 4689050 w 11357397"/>
                <a:gd name="connsiteY59" fmla="*/ 455698 h 1268008"/>
                <a:gd name="connsiteX60" fmla="*/ 4654648 w 11357397"/>
                <a:gd name="connsiteY60" fmla="*/ 0 h 1268008"/>
                <a:gd name="connsiteX61" fmla="*/ 4998669 w 11357397"/>
                <a:gd name="connsiteY61" fmla="*/ 341189 h 1268008"/>
                <a:gd name="connsiteX62" fmla="*/ 4998669 w 11357397"/>
                <a:gd name="connsiteY62" fmla="*/ 341657 h 1268008"/>
                <a:gd name="connsiteX63" fmla="*/ 4998669 w 11357397"/>
                <a:gd name="connsiteY63" fmla="*/ 456633 h 1268008"/>
                <a:gd name="connsiteX64" fmla="*/ 4888865 w 11357397"/>
                <a:gd name="connsiteY64" fmla="*/ 706683 h 1268008"/>
                <a:gd name="connsiteX65" fmla="*/ 4983117 w 11357397"/>
                <a:gd name="connsiteY65" fmla="*/ 864658 h 1268008"/>
                <a:gd name="connsiteX66" fmla="*/ 4983117 w 11357397"/>
                <a:gd name="connsiteY66" fmla="*/ 1268009 h 1268008"/>
                <a:gd name="connsiteX67" fmla="*/ 4669728 w 11357397"/>
                <a:gd name="connsiteY67" fmla="*/ 1268009 h 1268008"/>
                <a:gd name="connsiteX68" fmla="*/ 4669728 w 11357397"/>
                <a:gd name="connsiteY68" fmla="*/ 868397 h 1268008"/>
                <a:gd name="connsiteX69" fmla="*/ 4601867 w 11357397"/>
                <a:gd name="connsiteY69" fmla="*/ 798289 h 1268008"/>
                <a:gd name="connsiteX70" fmla="*/ 3899216 w 11357397"/>
                <a:gd name="connsiteY70" fmla="*/ 798289 h 1268008"/>
                <a:gd name="connsiteX71" fmla="*/ 3899216 w 11357397"/>
                <a:gd name="connsiteY71" fmla="*/ 1265672 h 1268008"/>
                <a:gd name="connsiteX72" fmla="*/ 3586770 w 11357397"/>
                <a:gd name="connsiteY72" fmla="*/ 1265672 h 1268008"/>
                <a:gd name="connsiteX73" fmla="*/ 3586770 w 11357397"/>
                <a:gd name="connsiteY73" fmla="*/ 0 h 1268008"/>
                <a:gd name="connsiteX74" fmla="*/ 4654648 w 11357397"/>
                <a:gd name="connsiteY74" fmla="*/ 0 h 12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357397" h="1268008">
                  <a:moveTo>
                    <a:pt x="6512360" y="271549"/>
                  </a:moveTo>
                  <a:lnTo>
                    <a:pt x="6512360" y="0"/>
                  </a:lnTo>
                  <a:lnTo>
                    <a:pt x="6824335" y="0"/>
                  </a:lnTo>
                  <a:lnTo>
                    <a:pt x="6824335" y="1268009"/>
                  </a:lnTo>
                  <a:lnTo>
                    <a:pt x="6512360" y="1268009"/>
                  </a:lnTo>
                  <a:close/>
                  <a:moveTo>
                    <a:pt x="5136748" y="272484"/>
                  </a:moveTo>
                  <a:lnTo>
                    <a:pt x="5466631" y="272484"/>
                  </a:lnTo>
                  <a:lnTo>
                    <a:pt x="5466631" y="1268009"/>
                  </a:lnTo>
                  <a:lnTo>
                    <a:pt x="5778606" y="1268009"/>
                  </a:lnTo>
                  <a:lnTo>
                    <a:pt x="5778606" y="272484"/>
                  </a:lnTo>
                  <a:lnTo>
                    <a:pt x="6344119" y="272484"/>
                  </a:lnTo>
                  <a:lnTo>
                    <a:pt x="6344119" y="0"/>
                  </a:lnTo>
                  <a:lnTo>
                    <a:pt x="5136748" y="0"/>
                  </a:lnTo>
                  <a:close/>
                  <a:moveTo>
                    <a:pt x="10149083" y="0"/>
                  </a:moveTo>
                  <a:lnTo>
                    <a:pt x="10149083" y="272484"/>
                  </a:lnTo>
                  <a:lnTo>
                    <a:pt x="10478966" y="272484"/>
                  </a:lnTo>
                  <a:lnTo>
                    <a:pt x="10478966" y="1268009"/>
                  </a:lnTo>
                  <a:lnTo>
                    <a:pt x="10791883" y="1268009"/>
                  </a:lnTo>
                  <a:lnTo>
                    <a:pt x="10791883" y="272484"/>
                  </a:lnTo>
                  <a:lnTo>
                    <a:pt x="11357397" y="272484"/>
                  </a:lnTo>
                  <a:lnTo>
                    <a:pt x="11357397" y="0"/>
                  </a:lnTo>
                  <a:close/>
                  <a:moveTo>
                    <a:pt x="0" y="1268009"/>
                  </a:moveTo>
                  <a:lnTo>
                    <a:pt x="311975" y="1268009"/>
                  </a:lnTo>
                  <a:lnTo>
                    <a:pt x="311975" y="800626"/>
                  </a:lnTo>
                  <a:lnTo>
                    <a:pt x="1199360" y="800626"/>
                  </a:lnTo>
                  <a:lnTo>
                    <a:pt x="1199360" y="526740"/>
                  </a:lnTo>
                  <a:lnTo>
                    <a:pt x="311975" y="526740"/>
                  </a:lnTo>
                  <a:lnTo>
                    <a:pt x="311975" y="272484"/>
                  </a:lnTo>
                  <a:lnTo>
                    <a:pt x="1352049" y="272484"/>
                  </a:lnTo>
                  <a:lnTo>
                    <a:pt x="1352049" y="0"/>
                  </a:lnTo>
                  <a:lnTo>
                    <a:pt x="0" y="0"/>
                  </a:lnTo>
                  <a:close/>
                  <a:moveTo>
                    <a:pt x="8718334" y="1268009"/>
                  </a:moveTo>
                  <a:lnTo>
                    <a:pt x="9994038" y="1268009"/>
                  </a:lnTo>
                  <a:lnTo>
                    <a:pt x="9994038" y="995992"/>
                  </a:lnTo>
                  <a:lnTo>
                    <a:pt x="9030780" y="995992"/>
                  </a:lnTo>
                  <a:lnTo>
                    <a:pt x="9030780" y="770247"/>
                  </a:lnTo>
                  <a:lnTo>
                    <a:pt x="9807419" y="770247"/>
                  </a:lnTo>
                  <a:lnTo>
                    <a:pt x="9807419" y="497762"/>
                  </a:lnTo>
                  <a:lnTo>
                    <a:pt x="9030780" y="497762"/>
                  </a:lnTo>
                  <a:lnTo>
                    <a:pt x="9030780" y="272484"/>
                  </a:lnTo>
                  <a:lnTo>
                    <a:pt x="9977544" y="272484"/>
                  </a:lnTo>
                  <a:lnTo>
                    <a:pt x="9977544" y="0"/>
                  </a:lnTo>
                  <a:lnTo>
                    <a:pt x="8718334" y="0"/>
                  </a:lnTo>
                  <a:close/>
                  <a:moveTo>
                    <a:pt x="8116062" y="0"/>
                  </a:moveTo>
                  <a:lnTo>
                    <a:pt x="7065620" y="0"/>
                  </a:lnTo>
                  <a:lnTo>
                    <a:pt x="7065620" y="1268009"/>
                  </a:lnTo>
                  <a:lnTo>
                    <a:pt x="7378067" y="1268009"/>
                  </a:lnTo>
                  <a:lnTo>
                    <a:pt x="7378067" y="272484"/>
                  </a:lnTo>
                  <a:lnTo>
                    <a:pt x="8078832" y="272484"/>
                  </a:lnTo>
                  <a:cubicBezTo>
                    <a:pt x="8126524" y="272741"/>
                    <a:pt x="8165073" y="311169"/>
                    <a:pt x="8165073" y="358482"/>
                  </a:cubicBezTo>
                  <a:lnTo>
                    <a:pt x="8165073" y="1268009"/>
                  </a:lnTo>
                  <a:lnTo>
                    <a:pt x="8477519" y="1268009"/>
                  </a:lnTo>
                  <a:lnTo>
                    <a:pt x="8477519" y="358482"/>
                  </a:lnTo>
                  <a:cubicBezTo>
                    <a:pt x="8477237" y="160605"/>
                    <a:pt x="8315594" y="257"/>
                    <a:pt x="8116062" y="0"/>
                  </a:cubicBezTo>
                  <a:moveTo>
                    <a:pt x="4686694" y="341657"/>
                  </a:moveTo>
                  <a:cubicBezTo>
                    <a:pt x="4686713" y="303832"/>
                    <a:pt x="4656476" y="272810"/>
                    <a:pt x="4618361" y="271549"/>
                  </a:cubicBezTo>
                  <a:lnTo>
                    <a:pt x="3899216" y="271549"/>
                  </a:lnTo>
                  <a:lnTo>
                    <a:pt x="3899216" y="525805"/>
                  </a:lnTo>
                  <a:lnTo>
                    <a:pt x="4618361" y="525805"/>
                  </a:lnTo>
                  <a:cubicBezTo>
                    <a:pt x="4657400" y="525805"/>
                    <a:pt x="4689050" y="494416"/>
                    <a:pt x="4689050" y="455698"/>
                  </a:cubicBezTo>
                  <a:close/>
                  <a:moveTo>
                    <a:pt x="4654648" y="0"/>
                  </a:moveTo>
                  <a:cubicBezTo>
                    <a:pt x="4844661" y="0"/>
                    <a:pt x="4998669" y="152755"/>
                    <a:pt x="4998669" y="341189"/>
                  </a:cubicBezTo>
                  <a:cubicBezTo>
                    <a:pt x="4998669" y="341345"/>
                    <a:pt x="4998669" y="341501"/>
                    <a:pt x="4998669" y="341657"/>
                  </a:cubicBezTo>
                  <a:lnTo>
                    <a:pt x="4998669" y="456633"/>
                  </a:lnTo>
                  <a:cubicBezTo>
                    <a:pt x="4998810" y="551521"/>
                    <a:pt x="4959035" y="642165"/>
                    <a:pt x="4888865" y="706683"/>
                  </a:cubicBezTo>
                  <a:cubicBezTo>
                    <a:pt x="4946689" y="738666"/>
                    <a:pt x="4982693" y="799009"/>
                    <a:pt x="4983117" y="864658"/>
                  </a:cubicBezTo>
                  <a:lnTo>
                    <a:pt x="4983117" y="1268009"/>
                  </a:lnTo>
                  <a:lnTo>
                    <a:pt x="4669728" y="1268009"/>
                  </a:lnTo>
                  <a:lnTo>
                    <a:pt x="4669728" y="868397"/>
                  </a:lnTo>
                  <a:cubicBezTo>
                    <a:pt x="4669757" y="830749"/>
                    <a:pt x="4639799" y="799794"/>
                    <a:pt x="4601867" y="798289"/>
                  </a:cubicBezTo>
                  <a:lnTo>
                    <a:pt x="3899216" y="798289"/>
                  </a:lnTo>
                  <a:lnTo>
                    <a:pt x="3899216" y="1265672"/>
                  </a:lnTo>
                  <a:lnTo>
                    <a:pt x="3586770" y="1265672"/>
                  </a:lnTo>
                  <a:lnTo>
                    <a:pt x="3586770" y="0"/>
                  </a:lnTo>
                  <a:lnTo>
                    <a:pt x="4654648" y="0"/>
                  </a:lnTo>
                </a:path>
              </a:pathLst>
            </a:custGeom>
            <a:solidFill>
              <a:srgbClr val="000000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C8A190F-B2BD-6DE9-551C-755BEA239984}"/>
                </a:ext>
              </a:extLst>
            </p:cNvPr>
            <p:cNvSpPr/>
            <p:nvPr/>
          </p:nvSpPr>
          <p:spPr>
            <a:xfrm>
              <a:off x="2221168" y="4649173"/>
              <a:ext cx="1833677" cy="1268009"/>
            </a:xfrm>
            <a:custGeom>
              <a:avLst/>
              <a:gdLst>
                <a:gd name="connsiteX0" fmla="*/ 1833678 w 1833677"/>
                <a:gd name="connsiteY0" fmla="*/ 469720 h 1268009"/>
                <a:gd name="connsiteX1" fmla="*/ 1833678 w 1833677"/>
                <a:gd name="connsiteY1" fmla="*/ 796888 h 1268009"/>
                <a:gd name="connsiteX2" fmla="*/ 1315290 w 1833677"/>
                <a:gd name="connsiteY2" fmla="*/ 796888 h 1268009"/>
                <a:gd name="connsiteX3" fmla="*/ 1315290 w 1833677"/>
                <a:gd name="connsiteY3" fmla="*/ 469720 h 1268009"/>
                <a:gd name="connsiteX4" fmla="*/ 1833678 w 1833677"/>
                <a:gd name="connsiteY4" fmla="*/ 469720 h 1268009"/>
                <a:gd name="connsiteX5" fmla="*/ 659295 w 1833677"/>
                <a:gd name="connsiteY5" fmla="*/ 1268009 h 1268009"/>
                <a:gd name="connsiteX6" fmla="*/ 1173912 w 1833677"/>
                <a:gd name="connsiteY6" fmla="*/ 1268009 h 1268009"/>
                <a:gd name="connsiteX7" fmla="*/ 1173912 w 1833677"/>
                <a:gd name="connsiteY7" fmla="*/ 940842 h 1268009"/>
                <a:gd name="connsiteX8" fmla="*/ 655524 w 1833677"/>
                <a:gd name="connsiteY8" fmla="*/ 940842 h 1268009"/>
                <a:gd name="connsiteX9" fmla="*/ 1833678 w 1833677"/>
                <a:gd name="connsiteY9" fmla="*/ 275756 h 1268009"/>
                <a:gd name="connsiteX10" fmla="*/ 1555633 w 1833677"/>
                <a:gd name="connsiteY10" fmla="*/ 0 h 1268009"/>
                <a:gd name="connsiteX11" fmla="*/ 1555162 w 1833677"/>
                <a:gd name="connsiteY11" fmla="*/ 0 h 1268009"/>
                <a:gd name="connsiteX12" fmla="*/ 1315290 w 1833677"/>
                <a:gd name="connsiteY12" fmla="*/ 0 h 1268009"/>
                <a:gd name="connsiteX13" fmla="*/ 1315290 w 1833677"/>
                <a:gd name="connsiteY13" fmla="*/ 327168 h 1268009"/>
                <a:gd name="connsiteX14" fmla="*/ 1833678 w 1833677"/>
                <a:gd name="connsiteY14" fmla="*/ 327168 h 1268009"/>
                <a:gd name="connsiteX15" fmla="*/ 659295 w 1833677"/>
                <a:gd name="connsiteY15" fmla="*/ 0 h 1268009"/>
                <a:gd name="connsiteX16" fmla="*/ 659295 w 1833677"/>
                <a:gd name="connsiteY16" fmla="*/ 327168 h 1268009"/>
                <a:gd name="connsiteX17" fmla="*/ 1173912 w 1833677"/>
                <a:gd name="connsiteY17" fmla="*/ 327168 h 1268009"/>
                <a:gd name="connsiteX18" fmla="*/ 1173912 w 1833677"/>
                <a:gd name="connsiteY18" fmla="*/ 0 h 1268009"/>
                <a:gd name="connsiteX19" fmla="*/ 655524 w 1833677"/>
                <a:gd name="connsiteY19" fmla="*/ 0 h 1268009"/>
                <a:gd name="connsiteX20" fmla="*/ 1885 w 1833677"/>
                <a:gd name="connsiteY20" fmla="*/ 469720 h 1268009"/>
                <a:gd name="connsiteX21" fmla="*/ 1885 w 1833677"/>
                <a:gd name="connsiteY21" fmla="*/ 469720 h 1268009"/>
                <a:gd name="connsiteX22" fmla="*/ 1885 w 1833677"/>
                <a:gd name="connsiteY22" fmla="*/ 796888 h 1268009"/>
                <a:gd name="connsiteX23" fmla="*/ 517916 w 1833677"/>
                <a:gd name="connsiteY23" fmla="*/ 796888 h 1268009"/>
                <a:gd name="connsiteX24" fmla="*/ 517916 w 1833677"/>
                <a:gd name="connsiteY24" fmla="*/ 469720 h 1268009"/>
                <a:gd name="connsiteX25" fmla="*/ 1315290 w 1833677"/>
                <a:gd name="connsiteY25" fmla="*/ 1268009 h 1268009"/>
                <a:gd name="connsiteX26" fmla="*/ 1553277 w 1833677"/>
                <a:gd name="connsiteY26" fmla="*/ 1268009 h 1268009"/>
                <a:gd name="connsiteX27" fmla="*/ 1831321 w 1833677"/>
                <a:gd name="connsiteY27" fmla="*/ 992254 h 1268009"/>
                <a:gd name="connsiteX28" fmla="*/ 1831321 w 1833677"/>
                <a:gd name="connsiteY28" fmla="*/ 938972 h 1268009"/>
                <a:gd name="connsiteX29" fmla="*/ 1315290 w 1833677"/>
                <a:gd name="connsiteY29" fmla="*/ 938972 h 1268009"/>
                <a:gd name="connsiteX30" fmla="*/ 0 w 1833677"/>
                <a:gd name="connsiteY30" fmla="*/ 992254 h 1268009"/>
                <a:gd name="connsiteX31" fmla="*/ 278044 w 1833677"/>
                <a:gd name="connsiteY31" fmla="*/ 1268009 h 1268009"/>
                <a:gd name="connsiteX32" fmla="*/ 513675 w 1833677"/>
                <a:gd name="connsiteY32" fmla="*/ 1268009 h 1268009"/>
                <a:gd name="connsiteX33" fmla="*/ 513675 w 1833677"/>
                <a:gd name="connsiteY33" fmla="*/ 940842 h 1268009"/>
                <a:gd name="connsiteX34" fmla="*/ 1885 w 1833677"/>
                <a:gd name="connsiteY34" fmla="*/ 940842 h 1268009"/>
                <a:gd name="connsiteX35" fmla="*/ 0 w 1833677"/>
                <a:gd name="connsiteY35" fmla="*/ 275756 h 1268009"/>
                <a:gd name="connsiteX36" fmla="*/ 0 w 1833677"/>
                <a:gd name="connsiteY36" fmla="*/ 327168 h 1268009"/>
                <a:gd name="connsiteX37" fmla="*/ 517916 w 1833677"/>
                <a:gd name="connsiteY37" fmla="*/ 327168 h 1268009"/>
                <a:gd name="connsiteX38" fmla="*/ 517916 w 1833677"/>
                <a:gd name="connsiteY38" fmla="*/ 0 h 1268009"/>
                <a:gd name="connsiteX39" fmla="*/ 278515 w 1833677"/>
                <a:gd name="connsiteY39" fmla="*/ 0 h 1268009"/>
                <a:gd name="connsiteX40" fmla="*/ 471 w 1833677"/>
                <a:gd name="connsiteY40" fmla="*/ 275756 h 126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33677" h="1268009">
                  <a:moveTo>
                    <a:pt x="1833678" y="469720"/>
                  </a:moveTo>
                  <a:lnTo>
                    <a:pt x="1833678" y="796888"/>
                  </a:lnTo>
                  <a:lnTo>
                    <a:pt x="1315290" y="796888"/>
                  </a:lnTo>
                  <a:lnTo>
                    <a:pt x="1315290" y="469720"/>
                  </a:lnTo>
                  <a:lnTo>
                    <a:pt x="1833678" y="469720"/>
                  </a:lnTo>
                  <a:close/>
                  <a:moveTo>
                    <a:pt x="659295" y="1268009"/>
                  </a:moveTo>
                  <a:lnTo>
                    <a:pt x="1173912" y="1268009"/>
                  </a:lnTo>
                  <a:lnTo>
                    <a:pt x="1173912" y="940842"/>
                  </a:lnTo>
                  <a:lnTo>
                    <a:pt x="655524" y="940842"/>
                  </a:lnTo>
                  <a:close/>
                  <a:moveTo>
                    <a:pt x="1833678" y="275756"/>
                  </a:moveTo>
                  <a:cubicBezTo>
                    <a:pt x="1833678" y="123460"/>
                    <a:pt x="1709194" y="0"/>
                    <a:pt x="1555633" y="0"/>
                  </a:cubicBezTo>
                  <a:cubicBezTo>
                    <a:pt x="1555478" y="0"/>
                    <a:pt x="1555318" y="0"/>
                    <a:pt x="1555162" y="0"/>
                  </a:cubicBezTo>
                  <a:lnTo>
                    <a:pt x="1315290" y="0"/>
                  </a:lnTo>
                  <a:lnTo>
                    <a:pt x="1315290" y="327168"/>
                  </a:lnTo>
                  <a:lnTo>
                    <a:pt x="1833678" y="327168"/>
                  </a:lnTo>
                  <a:close/>
                  <a:moveTo>
                    <a:pt x="659295" y="0"/>
                  </a:moveTo>
                  <a:lnTo>
                    <a:pt x="659295" y="327168"/>
                  </a:lnTo>
                  <a:lnTo>
                    <a:pt x="1173912" y="327168"/>
                  </a:lnTo>
                  <a:lnTo>
                    <a:pt x="1173912" y="0"/>
                  </a:lnTo>
                  <a:lnTo>
                    <a:pt x="655524" y="0"/>
                  </a:lnTo>
                  <a:close/>
                  <a:moveTo>
                    <a:pt x="1885" y="469720"/>
                  </a:moveTo>
                  <a:lnTo>
                    <a:pt x="1885" y="469720"/>
                  </a:lnTo>
                  <a:lnTo>
                    <a:pt x="1885" y="796888"/>
                  </a:lnTo>
                  <a:lnTo>
                    <a:pt x="517916" y="796888"/>
                  </a:lnTo>
                  <a:lnTo>
                    <a:pt x="517916" y="469720"/>
                  </a:lnTo>
                  <a:close/>
                  <a:moveTo>
                    <a:pt x="1315290" y="1268009"/>
                  </a:moveTo>
                  <a:lnTo>
                    <a:pt x="1553277" y="1268009"/>
                  </a:lnTo>
                  <a:cubicBezTo>
                    <a:pt x="1706838" y="1268009"/>
                    <a:pt x="1831321" y="1144550"/>
                    <a:pt x="1831321" y="992254"/>
                  </a:cubicBezTo>
                  <a:lnTo>
                    <a:pt x="1831321" y="938972"/>
                  </a:lnTo>
                  <a:lnTo>
                    <a:pt x="1315290" y="938972"/>
                  </a:lnTo>
                  <a:close/>
                  <a:moveTo>
                    <a:pt x="0" y="992254"/>
                  </a:moveTo>
                  <a:cubicBezTo>
                    <a:pt x="0" y="1144550"/>
                    <a:pt x="124484" y="1268009"/>
                    <a:pt x="278044" y="1268009"/>
                  </a:cubicBezTo>
                  <a:lnTo>
                    <a:pt x="513675" y="1268009"/>
                  </a:lnTo>
                  <a:lnTo>
                    <a:pt x="513675" y="940842"/>
                  </a:lnTo>
                  <a:lnTo>
                    <a:pt x="1885" y="940842"/>
                  </a:lnTo>
                  <a:close/>
                  <a:moveTo>
                    <a:pt x="0" y="275756"/>
                  </a:moveTo>
                  <a:lnTo>
                    <a:pt x="0" y="327168"/>
                  </a:lnTo>
                  <a:lnTo>
                    <a:pt x="517916" y="327168"/>
                  </a:lnTo>
                  <a:lnTo>
                    <a:pt x="517916" y="0"/>
                  </a:lnTo>
                  <a:lnTo>
                    <a:pt x="278515" y="0"/>
                  </a:lnTo>
                  <a:cubicBezTo>
                    <a:pt x="124955" y="0"/>
                    <a:pt x="471" y="123460"/>
                    <a:pt x="471" y="275756"/>
                  </a:cubicBezTo>
                </a:path>
              </a:pathLst>
            </a:custGeom>
            <a:solidFill>
              <a:srgbClr val="D9291C"/>
            </a:solidFill>
            <a:ln w="471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47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ocess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>
            <a:extLst>
              <a:ext uri="{FF2B5EF4-FFF2-40B4-BE49-F238E27FC236}">
                <a16:creationId xmlns:a16="http://schemas.microsoft.com/office/drawing/2014/main" id="{AA45F714-D99D-0C4B-A8D6-B25AF44C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496089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EF096B-37E6-2957-4343-7AE30EB7C4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81831" y="2867565"/>
            <a:ext cx="2772044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68C67E-E0B5-E341-642E-59FE7D9D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0" y="2867565"/>
            <a:ext cx="2772044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23838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1ADB9E-12C9-9930-7422-52CEDFA03DA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31746" y="2867565"/>
            <a:ext cx="2772044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AFBA5D7-2B3C-274F-FC3C-C06D403FEC8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14872" y="2867565"/>
            <a:ext cx="2772044" cy="2512957"/>
          </a:xfrm>
          <a:prstGeom prst="rect">
            <a:avLst/>
          </a:prstGeom>
        </p:spPr>
        <p:txBody>
          <a:bodyPr lIns="91440" tIns="182880" rIns="45720"/>
          <a:lstStyle>
            <a:lvl1pPr marL="233363" indent="-233363">
              <a:spcBef>
                <a:spcPts val="600"/>
              </a:spcBef>
              <a:buClrTx/>
              <a:buFont typeface="Arial" panose="020B0604020202020204" pitchFamily="34" charset="0"/>
              <a:buChar char="•"/>
              <a:tabLst/>
              <a:defRPr sz="1600"/>
            </a:lvl1pPr>
            <a:lvl2pPr>
              <a:buClrTx/>
              <a:defRPr sz="1400"/>
            </a:lvl2pPr>
            <a:lvl3pPr>
              <a:buClrTx/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1">
            <a:extLst>
              <a:ext uri="{FF2B5EF4-FFF2-40B4-BE49-F238E27FC236}">
                <a16:creationId xmlns:a16="http://schemas.microsoft.com/office/drawing/2014/main" id="{DDAC68CF-B97A-1F85-1996-396E494AFA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010" y="2011680"/>
            <a:ext cx="2772044" cy="707926"/>
          </a:xfrm>
          <a:prstGeom prst="roundRect">
            <a:avLst>
              <a:gd name="adj" fmla="val 9491"/>
            </a:avLst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8" name="Text Placeholder 31">
            <a:extLst>
              <a:ext uri="{FF2B5EF4-FFF2-40B4-BE49-F238E27FC236}">
                <a16:creationId xmlns:a16="http://schemas.microsoft.com/office/drawing/2014/main" id="{85BB0BC2-6043-14FB-90E9-3D854DC2B7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1746" y="2011680"/>
            <a:ext cx="2772044" cy="707926"/>
          </a:xfrm>
          <a:prstGeom prst="roundRect">
            <a:avLst>
              <a:gd name="adj" fmla="val 12213"/>
            </a:avLst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9" name="Text Placeholder 31">
            <a:extLst>
              <a:ext uri="{FF2B5EF4-FFF2-40B4-BE49-F238E27FC236}">
                <a16:creationId xmlns:a16="http://schemas.microsoft.com/office/drawing/2014/main" id="{4B07796D-C88D-27E2-D941-9AB07AAFCC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14872" y="2011680"/>
            <a:ext cx="2772044" cy="707926"/>
          </a:xfrm>
          <a:prstGeom prst="roundRect">
            <a:avLst>
              <a:gd name="adj" fmla="val 9541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20" name="Text Placeholder 31">
            <a:extLst>
              <a:ext uri="{FF2B5EF4-FFF2-40B4-BE49-F238E27FC236}">
                <a16:creationId xmlns:a16="http://schemas.microsoft.com/office/drawing/2014/main" id="{FE1C2085-ADE6-3216-2149-A0B9B50AB95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1830" y="2011680"/>
            <a:ext cx="2772044" cy="707926"/>
          </a:xfrm>
          <a:prstGeom prst="roundRect">
            <a:avLst>
              <a:gd name="adj" fmla="val 9541"/>
            </a:avLst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9677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650373-DAC5-20DF-60AF-CEF5F2658C01}"/>
              </a:ext>
            </a:extLst>
          </p:cNvPr>
          <p:cNvGrpSpPr/>
          <p:nvPr userDrawn="1"/>
        </p:nvGrpSpPr>
        <p:grpSpPr>
          <a:xfrm>
            <a:off x="826993" y="0"/>
            <a:ext cx="11075924" cy="6858000"/>
            <a:chOff x="826993" y="0"/>
            <a:chExt cx="11075924" cy="6858000"/>
          </a:xfrm>
        </p:grpSpPr>
        <p:sp>
          <p:nvSpPr>
            <p:cNvPr id="18" name="Round Single Corner Rectangle 17">
              <a:extLst>
                <a:ext uri="{FF2B5EF4-FFF2-40B4-BE49-F238E27FC236}">
                  <a16:creationId xmlns:a16="http://schemas.microsoft.com/office/drawing/2014/main" id="{A3833B0C-30E9-7E8B-9C8D-2B8D77A733AD}"/>
                </a:ext>
              </a:extLst>
            </p:cNvPr>
            <p:cNvSpPr/>
            <p:nvPr userDrawn="1"/>
          </p:nvSpPr>
          <p:spPr>
            <a:xfrm>
              <a:off x="10618664" y="4565115"/>
              <a:ext cx="1057043" cy="1862696"/>
            </a:xfrm>
            <a:prstGeom prst="round1Rect">
              <a:avLst>
                <a:gd name="adj" fmla="val 3801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FCFFFA-49AB-CDCF-7767-C7689653356A}"/>
                </a:ext>
              </a:extLst>
            </p:cNvPr>
            <p:cNvSpPr/>
            <p:nvPr userDrawn="1"/>
          </p:nvSpPr>
          <p:spPr>
            <a:xfrm>
              <a:off x="10618664" y="6086507"/>
              <a:ext cx="1057043" cy="76682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86FBDB-A91C-72DC-0EFD-85ECE6426E44}"/>
                </a:ext>
              </a:extLst>
            </p:cNvPr>
            <p:cNvSpPr/>
            <p:nvPr userDrawn="1"/>
          </p:nvSpPr>
          <p:spPr>
            <a:xfrm>
              <a:off x="10488803" y="3945478"/>
              <a:ext cx="259722" cy="1053721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FE081A-884F-E10C-15CE-4D9768522A0E}"/>
                </a:ext>
              </a:extLst>
            </p:cNvPr>
            <p:cNvSpPr/>
            <p:nvPr userDrawn="1"/>
          </p:nvSpPr>
          <p:spPr>
            <a:xfrm>
              <a:off x="9803550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68DD1A-C6FD-3503-F777-BB0330C05B54}"/>
                </a:ext>
              </a:extLst>
            </p:cNvPr>
            <p:cNvSpPr/>
            <p:nvPr userDrawn="1"/>
          </p:nvSpPr>
          <p:spPr>
            <a:xfrm>
              <a:off x="9513463" y="1278326"/>
              <a:ext cx="580173" cy="1390308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5F780AD-4B75-C4AA-2482-864482F87E9B}"/>
                </a:ext>
              </a:extLst>
            </p:cNvPr>
            <p:cNvSpPr/>
            <p:nvPr userDrawn="1"/>
          </p:nvSpPr>
          <p:spPr>
            <a:xfrm rot="16200000">
              <a:off x="6362676" y="5502429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6BAAA1-9B42-9EA6-97DE-4990F1DF9F42}"/>
                </a:ext>
              </a:extLst>
            </p:cNvPr>
            <p:cNvSpPr/>
            <p:nvPr userDrawn="1"/>
          </p:nvSpPr>
          <p:spPr>
            <a:xfrm>
              <a:off x="826993" y="0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A586B6-75E5-0296-D2AB-2436AB1C1E37}"/>
                </a:ext>
              </a:extLst>
            </p:cNvPr>
            <p:cNvSpPr/>
            <p:nvPr userDrawn="1"/>
          </p:nvSpPr>
          <p:spPr>
            <a:xfrm>
              <a:off x="6995146" y="6643615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4CA9A8-5DE5-AD90-0169-B3229505AF03}"/>
                </a:ext>
              </a:extLst>
            </p:cNvPr>
            <p:cNvSpPr/>
            <p:nvPr userDrawn="1"/>
          </p:nvSpPr>
          <p:spPr>
            <a:xfrm>
              <a:off x="10572881" y="1278326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C739E0E2-152D-37FB-8F76-AF45A60DB2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7415099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1" name="Picture 9">
            <a:extLst>
              <a:ext uri="{FF2B5EF4-FFF2-40B4-BE49-F238E27FC236}">
                <a16:creationId xmlns:a16="http://schemas.microsoft.com/office/drawing/2014/main" id="{2808626D-A086-1550-1CB9-4B92E7DD4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6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F91B39A2-969B-906C-D115-FD0C1087AAB5}"/>
              </a:ext>
            </a:extLst>
          </p:cNvPr>
          <p:cNvGrpSpPr/>
          <p:nvPr userDrawn="1"/>
        </p:nvGrpSpPr>
        <p:grpSpPr>
          <a:xfrm>
            <a:off x="826993" y="0"/>
            <a:ext cx="11075924" cy="6858000"/>
            <a:chOff x="826993" y="0"/>
            <a:chExt cx="11075924" cy="6858000"/>
          </a:xfrm>
        </p:grpSpPr>
        <p:sp>
          <p:nvSpPr>
            <p:cNvPr id="18" name="Round Single Corner Rectangle 17">
              <a:extLst>
                <a:ext uri="{FF2B5EF4-FFF2-40B4-BE49-F238E27FC236}">
                  <a16:creationId xmlns:a16="http://schemas.microsoft.com/office/drawing/2014/main" id="{A3833B0C-30E9-7E8B-9C8D-2B8D77A733AD}"/>
                </a:ext>
              </a:extLst>
            </p:cNvPr>
            <p:cNvSpPr/>
            <p:nvPr userDrawn="1"/>
          </p:nvSpPr>
          <p:spPr>
            <a:xfrm>
              <a:off x="10618664" y="4565115"/>
              <a:ext cx="1057043" cy="1862696"/>
            </a:xfrm>
            <a:prstGeom prst="round1Rect">
              <a:avLst>
                <a:gd name="adj" fmla="val 380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FCFFFA-49AB-CDCF-7767-C7689653356A}"/>
                </a:ext>
              </a:extLst>
            </p:cNvPr>
            <p:cNvSpPr/>
            <p:nvPr userDrawn="1"/>
          </p:nvSpPr>
          <p:spPr>
            <a:xfrm>
              <a:off x="10618664" y="6086507"/>
              <a:ext cx="1057043" cy="76682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86FBDB-A91C-72DC-0EFD-85ECE6426E44}"/>
                </a:ext>
              </a:extLst>
            </p:cNvPr>
            <p:cNvSpPr/>
            <p:nvPr userDrawn="1"/>
          </p:nvSpPr>
          <p:spPr>
            <a:xfrm>
              <a:off x="10488803" y="3945478"/>
              <a:ext cx="259722" cy="1053721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FE081A-884F-E10C-15CE-4D9768522A0E}"/>
                </a:ext>
              </a:extLst>
            </p:cNvPr>
            <p:cNvSpPr/>
            <p:nvPr userDrawn="1"/>
          </p:nvSpPr>
          <p:spPr>
            <a:xfrm>
              <a:off x="9803550" y="0"/>
              <a:ext cx="1041956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68DD1A-C6FD-3503-F777-BB0330C05B54}"/>
                </a:ext>
              </a:extLst>
            </p:cNvPr>
            <p:cNvSpPr/>
            <p:nvPr userDrawn="1"/>
          </p:nvSpPr>
          <p:spPr>
            <a:xfrm>
              <a:off x="9513463" y="1278326"/>
              <a:ext cx="580173" cy="1390308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5F780AD-4B75-C4AA-2482-864482F87E9B}"/>
                </a:ext>
              </a:extLst>
            </p:cNvPr>
            <p:cNvSpPr/>
            <p:nvPr userDrawn="1"/>
          </p:nvSpPr>
          <p:spPr>
            <a:xfrm rot="16200000">
              <a:off x="6362676" y="5502429"/>
              <a:ext cx="807647" cy="1894159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300"/>
                </a:spcBef>
              </a:pPr>
              <a:endParaRPr lang="en-US" sz="1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56BAAA1-9B42-9EA6-97DE-4990F1DF9F42}"/>
                </a:ext>
              </a:extLst>
            </p:cNvPr>
            <p:cNvSpPr/>
            <p:nvPr userDrawn="1"/>
          </p:nvSpPr>
          <p:spPr>
            <a:xfrm>
              <a:off x="826993" y="0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A586B6-75E5-0296-D2AB-2436AB1C1E37}"/>
                </a:ext>
              </a:extLst>
            </p:cNvPr>
            <p:cNvSpPr/>
            <p:nvPr userDrawn="1"/>
          </p:nvSpPr>
          <p:spPr>
            <a:xfrm>
              <a:off x="6995146" y="6643615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4CA9A8-5DE5-AD90-0169-B3229505AF03}"/>
                </a:ext>
              </a:extLst>
            </p:cNvPr>
            <p:cNvSpPr/>
            <p:nvPr userDrawn="1"/>
          </p:nvSpPr>
          <p:spPr>
            <a:xfrm>
              <a:off x="10572881" y="1278326"/>
              <a:ext cx="1330036" cy="2143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9D50C79-782A-22B1-CA1F-FF717036A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" t="4" r="40848" b="66110"/>
            <a:stretch>
              <a:fillRect/>
            </a:stretch>
          </p:blipFill>
          <p:spPr>
            <a:xfrm>
              <a:off x="7415099" y="424356"/>
              <a:ext cx="2518921" cy="983579"/>
            </a:xfrm>
            <a:custGeom>
              <a:avLst/>
              <a:gdLst>
                <a:gd name="connsiteX0" fmla="*/ 0 w 48005999"/>
                <a:gd name="connsiteY0" fmla="*/ 0 h 18745200"/>
                <a:gd name="connsiteX1" fmla="*/ 48005999 w 48005999"/>
                <a:gd name="connsiteY1" fmla="*/ 0 h 18745200"/>
                <a:gd name="connsiteX2" fmla="*/ 48005999 w 48005999"/>
                <a:gd name="connsiteY2" fmla="*/ 18745200 h 18745200"/>
                <a:gd name="connsiteX3" fmla="*/ 0 w 48005999"/>
                <a:gd name="connsiteY3" fmla="*/ 18745200 h 1874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005999" h="18745200">
                  <a:moveTo>
                    <a:pt x="0" y="0"/>
                  </a:moveTo>
                  <a:lnTo>
                    <a:pt x="48005999" y="0"/>
                  </a:lnTo>
                  <a:lnTo>
                    <a:pt x="48005999" y="18745200"/>
                  </a:lnTo>
                  <a:lnTo>
                    <a:pt x="0" y="18745200"/>
                  </a:lnTo>
                  <a:close/>
                </a:path>
              </a:pathLst>
            </a:cu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1731ED1-AFBF-644C-B962-5696D9166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30" y="2981740"/>
            <a:ext cx="8687017" cy="1390308"/>
          </a:xfrm>
          <a:prstGeom prst="rect">
            <a:avLst/>
          </a:prstGeom>
        </p:spPr>
        <p:txBody>
          <a:bodyPr lIns="91440" anchor="b"/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24C980-BA64-A141-B66B-0B858A736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29" y="4513337"/>
            <a:ext cx="7584953" cy="807646"/>
          </a:xfrm>
          <a:prstGeom prst="rect">
            <a:avLst/>
          </a:prstGeom>
        </p:spPr>
        <p:txBody>
          <a:bodyPr lIns="91440"/>
          <a:lstStyle>
            <a:lvl1pPr marL="0" indent="0"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1" name="Picture 9">
            <a:extLst>
              <a:ext uri="{FF2B5EF4-FFF2-40B4-BE49-F238E27FC236}">
                <a16:creationId xmlns:a16="http://schemas.microsoft.com/office/drawing/2014/main" id="{2808626D-A086-1550-1CB9-4B92E7DD4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48F4DC02-08B6-3C49-8CA5-41A23543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015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59" y="714413"/>
            <a:ext cx="11325225" cy="32841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8F9882A-1885-2C47-9807-30CE86AE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11329416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654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09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11" y="1332771"/>
            <a:ext cx="11315114" cy="483943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B210891-6461-9F4C-A611-71DFB4BEB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264872"/>
            <a:ext cx="11315113" cy="45422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705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6">
            <a:extLst>
              <a:ext uri="{FF2B5EF4-FFF2-40B4-BE49-F238E27FC236}">
                <a16:creationId xmlns:a16="http://schemas.microsoft.com/office/drawing/2014/main" id="{533E0CEE-E19F-2B45-A0DE-8A5266B2D5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667733" y="6407061"/>
            <a:ext cx="468043" cy="276985"/>
          </a:xfrm>
          <a:prstGeom prst="rect">
            <a:avLst/>
          </a:prstGeom>
        </p:spPr>
        <p:txBody>
          <a:bodyPr anchor="ctr"/>
          <a:lstStyle/>
          <a:p>
            <a:pPr lvl="0" algn="ctr"/>
            <a:fld id="{5266C0E3-FCB2-4D10-9980-6DFC0D8FABCB}" type="slidenum">
              <a:rPr lang="en-US" sz="800">
                <a:solidFill>
                  <a:schemeClr val="bg1">
                    <a:lumMod val="50000"/>
                  </a:schemeClr>
                </a:solidFill>
              </a:rPr>
              <a:pPr lvl="0" algn="ctr"/>
              <a:t>‹#›</a:t>
            </a:fld>
            <a:endParaRPr lang="en-US" sz="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D766E-FD37-A345-B7D6-761DBD33F8F4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348582" y="6450377"/>
            <a:ext cx="278208" cy="190352"/>
          </a:xfrm>
          <a:prstGeom prst="rect">
            <a:avLst/>
          </a:prstGeom>
        </p:spPr>
      </p:pic>
      <p:sp>
        <p:nvSpPr>
          <p:cNvPr id="24" name="Footer Placeholder 20">
            <a:extLst>
              <a:ext uri="{FF2B5EF4-FFF2-40B4-BE49-F238E27FC236}">
                <a16:creationId xmlns:a16="http://schemas.microsoft.com/office/drawing/2014/main" id="{5C3C2070-CF6A-7D4B-AD24-BBE5E642D81A}"/>
              </a:ext>
            </a:extLst>
          </p:cNvPr>
          <p:cNvSpPr txBox="1">
            <a:spLocks/>
          </p:cNvSpPr>
          <p:nvPr userDrawn="1"/>
        </p:nvSpPr>
        <p:spPr>
          <a:xfrm>
            <a:off x="9844755" y="6407061"/>
            <a:ext cx="1822977" cy="2769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 Fortinet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95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49" r:id="rId2"/>
    <p:sldLayoutId id="2147483694" r:id="rId3"/>
    <p:sldLayoutId id="2147483679" r:id="rId4"/>
    <p:sldLayoutId id="2147483678" r:id="rId5"/>
    <p:sldLayoutId id="2147483654" r:id="rId6"/>
    <p:sldLayoutId id="2147483664" r:id="rId7"/>
    <p:sldLayoutId id="2147483655" r:id="rId8"/>
    <p:sldLayoutId id="2147483650" r:id="rId9"/>
    <p:sldLayoutId id="2147483667" r:id="rId10"/>
    <p:sldLayoutId id="2147483660" r:id="rId11"/>
    <p:sldLayoutId id="2147483668" r:id="rId12"/>
    <p:sldLayoutId id="2147483652" r:id="rId13"/>
    <p:sldLayoutId id="2147483663" r:id="rId14"/>
    <p:sldLayoutId id="2147483665" r:id="rId15"/>
    <p:sldLayoutId id="2147483666" r:id="rId16"/>
    <p:sldLayoutId id="2147483674" r:id="rId17"/>
    <p:sldLayoutId id="2147483676" r:id="rId18"/>
    <p:sldLayoutId id="2147483675" r:id="rId19"/>
    <p:sldLayoutId id="2147483669" r:id="rId20"/>
    <p:sldLayoutId id="2147483670" r:id="rId21"/>
    <p:sldLayoutId id="2147483671" r:id="rId22"/>
    <p:sldLayoutId id="2147483672" r:id="rId23"/>
    <p:sldLayoutId id="2147483684" r:id="rId24"/>
    <p:sldLayoutId id="2147483683" r:id="rId25"/>
    <p:sldLayoutId id="2147483682" r:id="rId26"/>
    <p:sldLayoutId id="2147483685" r:id="rId27"/>
    <p:sldLayoutId id="2147483686" r:id="rId28"/>
    <p:sldLayoutId id="2147483688" r:id="rId29"/>
    <p:sldLayoutId id="2147483687" r:id="rId30"/>
    <p:sldLayoutId id="2147483692" r:id="rId31"/>
    <p:sldLayoutId id="2147483689" r:id="rId32"/>
    <p:sldLayoutId id="2147483690" r:id="rId33"/>
    <p:sldLayoutId id="2147483693" r:id="rId34"/>
    <p:sldLayoutId id="2147483691" r:id="rId35"/>
    <p:sldLayoutId id="2147483681" r:id="rId36"/>
    <p:sldLayoutId id="2147483673" r:id="rId37"/>
    <p:sldLayoutId id="2147483695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208" userDrawn="1">
          <p15:clr>
            <a:srgbClr val="5ACBF0"/>
          </p15:clr>
        </p15:guide>
        <p15:guide id="3" orient="horz" pos="2112" userDrawn="1">
          <p15:clr>
            <a:srgbClr val="5ACBF0"/>
          </p15:clr>
        </p15:guide>
        <p15:guide id="4" orient="horz" pos="888" userDrawn="1">
          <p15:clr>
            <a:srgbClr val="5ACBF0"/>
          </p15:clr>
        </p15:guide>
        <p15:guide id="5" orient="horz" pos="3432" userDrawn="1">
          <p15:clr>
            <a:srgbClr val="5ACBF0"/>
          </p15:clr>
        </p15:guide>
        <p15:guide id="6" orient="horz" pos="3888" userDrawn="1">
          <p15:clr>
            <a:srgbClr val="5ACBF0"/>
          </p15:clr>
        </p15:guide>
        <p15:guide id="7" orient="horz" pos="4104" userDrawn="1">
          <p15:clr>
            <a:srgbClr val="5ACBF0"/>
          </p15:clr>
        </p15:guide>
        <p15:guide id="8" orient="horz" pos="216" userDrawn="1">
          <p15:clr>
            <a:srgbClr val="5ACBF0"/>
          </p15:clr>
        </p15:guide>
        <p15:guide id="9" pos="3792" userDrawn="1">
          <p15:clr>
            <a:srgbClr val="5ACBF0"/>
          </p15:clr>
        </p15:guide>
        <p15:guide id="10" pos="3888" userDrawn="1">
          <p15:clr>
            <a:srgbClr val="5ACBF0"/>
          </p15:clr>
        </p15:guide>
        <p15:guide id="19" pos="7464" userDrawn="1">
          <p15:clr>
            <a:srgbClr val="5ACBF0"/>
          </p15:clr>
        </p15:guide>
        <p15:guide id="20" pos="216" userDrawn="1">
          <p15:clr>
            <a:srgbClr val="5ACBF0"/>
          </p15:clr>
        </p15:guide>
        <p15:guide id="21" orient="horz" pos="3336" userDrawn="1">
          <p15:clr>
            <a:srgbClr val="5ACBF0"/>
          </p15:clr>
        </p15:guide>
        <p15:guide id="22" orient="horz" pos="984" userDrawn="1">
          <p15:clr>
            <a:srgbClr val="5ACBF0"/>
          </p15:clr>
        </p15:guide>
        <p15:guide id="23" pos="2568" userDrawn="1">
          <p15:clr>
            <a:srgbClr val="5ACBF0"/>
          </p15:clr>
        </p15:guide>
        <p15:guide id="24" pos="2664" userDrawn="1">
          <p15:clr>
            <a:srgbClr val="5ACBF0"/>
          </p15:clr>
        </p15:guide>
        <p15:guide id="25" pos="5112" userDrawn="1">
          <p15:clr>
            <a:srgbClr val="5ACBF0"/>
          </p15:clr>
        </p15:guide>
        <p15:guide id="26" pos="5016" userDrawn="1">
          <p15:clr>
            <a:srgbClr val="5ACBF0"/>
          </p15:clr>
        </p15:guide>
        <p15:guide id="27" pos="1440" userDrawn="1">
          <p15:clr>
            <a:srgbClr val="5ACBF0"/>
          </p15:clr>
        </p15:guide>
        <p15:guide id="28" pos="1344" userDrawn="1">
          <p15:clr>
            <a:srgbClr val="5ACBF0"/>
          </p15:clr>
        </p15:guide>
        <p15:guide id="29" pos="6240" userDrawn="1">
          <p15:clr>
            <a:srgbClr val="5ACBF0"/>
          </p15:clr>
        </p15:guide>
        <p15:guide id="30" pos="6336" userDrawn="1">
          <p15:clr>
            <a:srgbClr val="5ACBF0"/>
          </p15:clr>
        </p15:guide>
        <p15:guide id="31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svg"/><Relationship Id="rId18" Type="http://schemas.openxmlformats.org/officeDocument/2006/relationships/image" Target="../media/image111.png"/><Relationship Id="rId26" Type="http://schemas.openxmlformats.org/officeDocument/2006/relationships/image" Target="../media/image119.svg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4.png"/><Relationship Id="rId2" Type="http://schemas.openxmlformats.org/officeDocument/2006/relationships/audio" Target="../media/media1.m4a"/><Relationship Id="rId16" Type="http://schemas.openxmlformats.org/officeDocument/2006/relationships/image" Target="../media/image109.svg"/><Relationship Id="rId20" Type="http://schemas.openxmlformats.org/officeDocument/2006/relationships/image" Target="../media/image113.svg"/><Relationship Id="rId29" Type="http://schemas.openxmlformats.org/officeDocument/2006/relationships/image" Target="../media/image122.png"/><Relationship Id="rId1" Type="http://schemas.microsoft.com/office/2007/relationships/media" Target="../media/media1.m4a"/><Relationship Id="rId6" Type="http://schemas.openxmlformats.org/officeDocument/2006/relationships/image" Target="../media/image99.svg"/><Relationship Id="rId11" Type="http://schemas.openxmlformats.org/officeDocument/2006/relationships/image" Target="../media/image104.svg"/><Relationship Id="rId24" Type="http://schemas.openxmlformats.org/officeDocument/2006/relationships/image" Target="../media/image117.png"/><Relationship Id="rId32" Type="http://schemas.openxmlformats.org/officeDocument/2006/relationships/image" Target="../media/image123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97.sv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96.png"/><Relationship Id="rId8" Type="http://schemas.openxmlformats.org/officeDocument/2006/relationships/image" Target="../media/image101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26" Type="http://schemas.openxmlformats.org/officeDocument/2006/relationships/image" Target="../media/image148.sv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34" Type="http://schemas.openxmlformats.org/officeDocument/2006/relationships/image" Target="../media/image156.sv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svg"/><Relationship Id="rId11" Type="http://schemas.openxmlformats.org/officeDocument/2006/relationships/image" Target="../media/image133.png"/><Relationship Id="rId24" Type="http://schemas.openxmlformats.org/officeDocument/2006/relationships/image" Target="../media/image146.svg"/><Relationship Id="rId32" Type="http://schemas.openxmlformats.org/officeDocument/2006/relationships/image" Target="../media/image154.sv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svg"/><Relationship Id="rId36" Type="http://schemas.openxmlformats.org/officeDocument/2006/relationships/image" Target="../media/image97.sv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" Type="http://schemas.openxmlformats.org/officeDocument/2006/relationships/image" Target="../media/image126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44.svg"/><Relationship Id="rId27" Type="http://schemas.openxmlformats.org/officeDocument/2006/relationships/image" Target="../media/image149.png"/><Relationship Id="rId30" Type="http://schemas.openxmlformats.org/officeDocument/2006/relationships/image" Target="../media/image152.svg"/><Relationship Id="rId35" Type="http://schemas.openxmlformats.org/officeDocument/2006/relationships/image" Target="../media/image96.png"/><Relationship Id="rId8" Type="http://schemas.openxmlformats.org/officeDocument/2006/relationships/image" Target="../media/image130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image" Target="../media/image171.svg"/><Relationship Id="rId26" Type="http://schemas.openxmlformats.org/officeDocument/2006/relationships/image" Target="../media/image179.svg"/><Relationship Id="rId21" Type="http://schemas.openxmlformats.org/officeDocument/2006/relationships/image" Target="../media/image174.png"/><Relationship Id="rId34" Type="http://schemas.openxmlformats.org/officeDocument/2006/relationships/image" Target="../media/image187.png"/><Relationship Id="rId7" Type="http://schemas.openxmlformats.org/officeDocument/2006/relationships/image" Target="../media/image160.png"/><Relationship Id="rId12" Type="http://schemas.openxmlformats.org/officeDocument/2006/relationships/image" Target="../media/image165.svg"/><Relationship Id="rId17" Type="http://schemas.openxmlformats.org/officeDocument/2006/relationships/image" Target="../media/image170.png"/><Relationship Id="rId25" Type="http://schemas.openxmlformats.org/officeDocument/2006/relationships/image" Target="../media/image178.png"/><Relationship Id="rId33" Type="http://schemas.openxmlformats.org/officeDocument/2006/relationships/image" Target="../media/image18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9.svg"/><Relationship Id="rId20" Type="http://schemas.openxmlformats.org/officeDocument/2006/relationships/image" Target="../media/image173.svg"/><Relationship Id="rId29" Type="http://schemas.openxmlformats.org/officeDocument/2006/relationships/image" Target="../media/image182.png"/><Relationship Id="rId1" Type="http://schemas.openxmlformats.org/officeDocument/2006/relationships/tags" Target="../tags/tag1.xml"/><Relationship Id="rId6" Type="http://schemas.openxmlformats.org/officeDocument/2006/relationships/image" Target="../media/image159.svg"/><Relationship Id="rId11" Type="http://schemas.openxmlformats.org/officeDocument/2006/relationships/image" Target="../media/image164.png"/><Relationship Id="rId24" Type="http://schemas.openxmlformats.org/officeDocument/2006/relationships/image" Target="../media/image177.svg"/><Relationship Id="rId32" Type="http://schemas.openxmlformats.org/officeDocument/2006/relationships/image" Target="../media/image185.svg"/><Relationship Id="rId37" Type="http://schemas.openxmlformats.org/officeDocument/2006/relationships/image" Target="../media/image190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6.png"/><Relationship Id="rId28" Type="http://schemas.openxmlformats.org/officeDocument/2006/relationships/image" Target="../media/image181.svg"/><Relationship Id="rId36" Type="http://schemas.openxmlformats.org/officeDocument/2006/relationships/image" Target="../media/image189.png"/><Relationship Id="rId10" Type="http://schemas.openxmlformats.org/officeDocument/2006/relationships/image" Target="../media/image163.svg"/><Relationship Id="rId19" Type="http://schemas.openxmlformats.org/officeDocument/2006/relationships/image" Target="../media/image172.png"/><Relationship Id="rId31" Type="http://schemas.openxmlformats.org/officeDocument/2006/relationships/image" Target="../media/image184.png"/><Relationship Id="rId4" Type="http://schemas.openxmlformats.org/officeDocument/2006/relationships/image" Target="../media/image157.emf"/><Relationship Id="rId9" Type="http://schemas.openxmlformats.org/officeDocument/2006/relationships/image" Target="../media/image162.png"/><Relationship Id="rId14" Type="http://schemas.openxmlformats.org/officeDocument/2006/relationships/image" Target="../media/image167.svg"/><Relationship Id="rId22" Type="http://schemas.openxmlformats.org/officeDocument/2006/relationships/image" Target="../media/image175.svg"/><Relationship Id="rId27" Type="http://schemas.openxmlformats.org/officeDocument/2006/relationships/image" Target="../media/image180.png"/><Relationship Id="rId30" Type="http://schemas.openxmlformats.org/officeDocument/2006/relationships/image" Target="../media/image183.svg"/><Relationship Id="rId35" Type="http://schemas.openxmlformats.org/officeDocument/2006/relationships/image" Target="../media/image188.svg"/><Relationship Id="rId8" Type="http://schemas.openxmlformats.org/officeDocument/2006/relationships/image" Target="../media/image161.svg"/><Relationship Id="rId3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9" Type="http://schemas.openxmlformats.org/officeDocument/2006/relationships/image" Target="../media/image72.emf"/><Relationship Id="rId21" Type="http://schemas.openxmlformats.org/officeDocument/2006/relationships/image" Target="../media/image54.png"/><Relationship Id="rId34" Type="http://schemas.openxmlformats.org/officeDocument/2006/relationships/image" Target="../media/image67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svg"/><Relationship Id="rId37" Type="http://schemas.openxmlformats.org/officeDocument/2006/relationships/image" Target="../media/image70.emf"/><Relationship Id="rId40" Type="http://schemas.openxmlformats.org/officeDocument/2006/relationships/image" Target="../media/image73.emf"/><Relationship Id="rId5" Type="http://schemas.openxmlformats.org/officeDocument/2006/relationships/image" Target="../media/image38.emf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36" Type="http://schemas.openxmlformats.org/officeDocument/2006/relationships/image" Target="../media/image69.emf"/><Relationship Id="rId10" Type="http://schemas.openxmlformats.org/officeDocument/2006/relationships/image" Target="../media/image43.emf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sv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svg"/><Relationship Id="rId35" Type="http://schemas.openxmlformats.org/officeDocument/2006/relationships/image" Target="../media/image68.emf"/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emf"/><Relationship Id="rId38" Type="http://schemas.openxmlformats.org/officeDocument/2006/relationships/image" Target="../media/image7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6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svg"/><Relationship Id="rId9" Type="http://schemas.openxmlformats.org/officeDocument/2006/relationships/image" Target="../media/image93.png"/><Relationship Id="rId14" Type="http://schemas.openxmlformats.org/officeDocument/2006/relationships/image" Target="../media/image9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E228C-E822-C303-9088-DB5F41E6E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FortiGuard AI-powered Security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3626E-AFE2-7B90-198A-E4A3EA641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56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86">
        <p:fade/>
      </p:transition>
    </mc:Choice>
    <mc:Fallback xmlns="">
      <p:transition spd="med" advTm="2908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C599-D6F8-22CF-07C4-CAE55E497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9E70EFF-E196-DC82-D673-3F1365D0AD49}"/>
              </a:ext>
            </a:extLst>
          </p:cNvPr>
          <p:cNvSpPr/>
          <p:nvPr/>
        </p:nvSpPr>
        <p:spPr>
          <a:xfrm>
            <a:off x="496966" y="3696049"/>
            <a:ext cx="9312240" cy="2580059"/>
          </a:xfrm>
          <a:prstGeom prst="roundRect">
            <a:avLst>
              <a:gd name="adj" fmla="val 720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7D314-98CC-C4D9-7103-7563E4E8D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FortiGuard AI-Powered Security Services Portfolio</a:t>
            </a:r>
          </a:p>
        </p:txBody>
      </p:sp>
      <p:sp>
        <p:nvSpPr>
          <p:cNvPr id="43" name="Rounded Rectangle 28">
            <a:extLst>
              <a:ext uri="{FF2B5EF4-FFF2-40B4-BE49-F238E27FC236}">
                <a16:creationId xmlns:a16="http://schemas.microsoft.com/office/drawing/2014/main" id="{A9535180-C76D-31CF-5180-CFF31031CCB4}"/>
              </a:ext>
            </a:extLst>
          </p:cNvPr>
          <p:cNvSpPr/>
          <p:nvPr/>
        </p:nvSpPr>
        <p:spPr>
          <a:xfrm rot="16200000">
            <a:off x="5074848" y="-3703243"/>
            <a:ext cx="2024265" cy="11218603"/>
          </a:xfrm>
          <a:prstGeom prst="roundRect">
            <a:avLst>
              <a:gd name="adj" fmla="val 8428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EB5B546-52A3-C223-0450-9AAD6EAE4DB8}"/>
              </a:ext>
            </a:extLst>
          </p:cNvPr>
          <p:cNvGrpSpPr/>
          <p:nvPr/>
        </p:nvGrpSpPr>
        <p:grpSpPr>
          <a:xfrm>
            <a:off x="2944465" y="1126210"/>
            <a:ext cx="7894077" cy="803310"/>
            <a:chOff x="3023652" y="1205809"/>
            <a:chExt cx="7894077" cy="803310"/>
          </a:xfrm>
        </p:grpSpPr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0F31E93F-D4A6-0062-D753-5ABFA7CCF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16001" y="1231849"/>
              <a:ext cx="758166" cy="766613"/>
            </a:xfrm>
            <a:prstGeom prst="rect">
              <a:avLst/>
            </a:prstGeom>
            <a:effectLst/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FB6F218C-79C2-5F84-0A24-CA3C5F40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23652" y="1242506"/>
              <a:ext cx="758166" cy="766613"/>
            </a:xfrm>
            <a:prstGeom prst="rect">
              <a:avLst/>
            </a:prstGeom>
            <a:effectLst/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730CC79-3206-586D-8BC2-47E2BB196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08350" y="1214376"/>
              <a:ext cx="759633" cy="768096"/>
            </a:xfrm>
            <a:prstGeom prst="rect">
              <a:avLst/>
            </a:prstGeom>
            <a:ln w="3969" cap="flat">
              <a:noFill/>
              <a:prstDash val="solid"/>
              <a:miter/>
            </a:ln>
            <a:effectLst/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7AA0646-5BDD-5156-4AC8-D177874FD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02166" y="1231849"/>
              <a:ext cx="757068" cy="765502"/>
            </a:xfrm>
            <a:prstGeom prst="rect">
              <a:avLst/>
            </a:prstGeom>
            <a:effectLst/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5D60A4E-F474-B021-D5FD-072A1C3E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93417" y="1231293"/>
              <a:ext cx="758166" cy="766613"/>
            </a:xfrm>
            <a:prstGeom prst="rect">
              <a:avLst/>
            </a:prstGeom>
            <a:effectLst/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B0C3ABA-D1FB-A7A5-BA37-D91DA496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85766" y="1229810"/>
              <a:ext cx="759633" cy="768096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F0D40CC-7D8F-789D-01DC-447721A9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79582" y="1236932"/>
              <a:ext cx="758166" cy="766613"/>
            </a:xfrm>
            <a:prstGeom prst="rect">
              <a:avLst/>
            </a:prstGeom>
            <a:effectLst/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8BC5C79-4934-2945-1501-A0D341244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71931" y="1238451"/>
              <a:ext cx="759633" cy="768096"/>
            </a:xfrm>
            <a:prstGeom prst="rect">
              <a:avLst/>
            </a:prstGeom>
            <a:ln w="3969" cap="flat">
              <a:noFill/>
              <a:prstDash val="solid"/>
              <a:miter/>
            </a:ln>
            <a:effectLst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4397201-5795-175F-9112-43E00F9BA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65747" y="1236932"/>
              <a:ext cx="759633" cy="768096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FF5A823A-17C4-1339-73A3-F0B0E2FE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159563" y="1205809"/>
              <a:ext cx="758166" cy="766613"/>
            </a:xfrm>
            <a:prstGeom prst="rect">
              <a:avLst/>
            </a:prstGeom>
            <a:effec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C70BB5-4300-1CF5-F9BA-F84E2C9E6AC3}"/>
              </a:ext>
            </a:extLst>
          </p:cNvPr>
          <p:cNvGrpSpPr/>
          <p:nvPr/>
        </p:nvGrpSpPr>
        <p:grpSpPr>
          <a:xfrm>
            <a:off x="2942998" y="1899308"/>
            <a:ext cx="7891512" cy="816144"/>
            <a:chOff x="3022185" y="2031915"/>
            <a:chExt cx="7891512" cy="816144"/>
          </a:xfrm>
        </p:grpSpPr>
        <p:pic>
          <p:nvPicPr>
            <p:cNvPr id="58" name="Picture 2" descr="image preview">
              <a:extLst>
                <a:ext uri="{FF2B5EF4-FFF2-40B4-BE49-F238E27FC236}">
                  <a16:creationId xmlns:a16="http://schemas.microsoft.com/office/drawing/2014/main" id="{61AD793D-C624-F78F-FA14-ECA2FFD5C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001" y="2058781"/>
              <a:ext cx="758166" cy="766613"/>
            </a:xfrm>
            <a:prstGeom prst="rect">
              <a:avLst/>
            </a:prstGeom>
            <a:ln w="3969" cap="flat">
              <a:noFill/>
              <a:prstDash val="solid"/>
              <a:miter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B749B74-ACBC-4DBB-5FCC-7BCA0465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22185" y="2058782"/>
              <a:ext cx="759633" cy="768096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D25C206-8994-AEFE-A5BE-87BE7BCDF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427215" y="2070095"/>
              <a:ext cx="758166" cy="766613"/>
            </a:xfrm>
            <a:prstGeom prst="rect">
              <a:avLst/>
            </a:prstGeom>
            <a:ln w="3969" cap="flat">
              <a:noFill/>
              <a:prstDash val="solid"/>
              <a:miter/>
            </a:ln>
            <a:effectLst/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17F108C-E53D-92B8-F8B7-B1C1DFDC5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608350" y="2058039"/>
              <a:ext cx="759633" cy="768096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C8161336-3421-439A-4FF7-69AB5F784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193417" y="2070094"/>
              <a:ext cx="758166" cy="766613"/>
            </a:xfrm>
            <a:prstGeom prst="rect">
              <a:avLst/>
            </a:prstGeom>
            <a:effectLst/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0314D72-FF01-FF90-9388-3A3F2960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985766" y="2031915"/>
              <a:ext cx="759633" cy="768096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C540B94-AF4A-826C-EA17-46F95AD6C679}"/>
                </a:ext>
              </a:extLst>
            </p:cNvPr>
            <p:cNvGrpSpPr/>
            <p:nvPr/>
          </p:nvGrpSpPr>
          <p:grpSpPr>
            <a:xfrm>
              <a:off x="7803164" y="2065732"/>
              <a:ext cx="758166" cy="766613"/>
              <a:chOff x="1910210" y="1229652"/>
              <a:chExt cx="766613" cy="766613"/>
            </a:xfrm>
            <a:effectLst/>
          </p:grpSpPr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486FA942-6BDA-BFA7-AFED-BD52371D9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910210" y="1229652"/>
                <a:ext cx="766613" cy="766613"/>
              </a:xfrm>
              <a:prstGeom prst="rect">
                <a:avLst/>
              </a:prstGeom>
              <a:effectLst/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800FA9E-250B-C44F-F0A3-BCBFAE2F7387}"/>
                  </a:ext>
                </a:extLst>
              </p:cNvPr>
              <p:cNvSpPr txBox="1"/>
              <p:nvPr/>
            </p:nvSpPr>
            <p:spPr>
              <a:xfrm>
                <a:off x="2078628" y="1534452"/>
                <a:ext cx="437322" cy="19764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45720" rtlCol="0" anchor="ctr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 Rounded MT Bold"/>
                  </a:rPr>
                  <a:t>VOS</a:t>
                </a: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B2692003-63F5-8291-EEE2-273BE2C9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596980" y="2079963"/>
              <a:ext cx="759633" cy="768096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ED0FAF4-86A3-1D9F-EA2F-4A3C4F335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397365" y="2065732"/>
              <a:ext cx="758166" cy="766613"/>
            </a:xfrm>
            <a:prstGeom prst="rect">
              <a:avLst/>
            </a:prstGeom>
            <a:ln w="3969" cap="flat">
              <a:noFill/>
              <a:prstDash val="solid"/>
              <a:miter/>
            </a:ln>
            <a:effectLst/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342EAD2-F761-A6A6-2EE2-C2D982CF1C54}"/>
                </a:ext>
              </a:extLst>
            </p:cNvPr>
            <p:cNvGrpSpPr/>
            <p:nvPr/>
          </p:nvGrpSpPr>
          <p:grpSpPr>
            <a:xfrm>
              <a:off x="10155531" y="2044467"/>
              <a:ext cx="758166" cy="766613"/>
              <a:chOff x="10606326" y="4416893"/>
              <a:chExt cx="766613" cy="766613"/>
            </a:xfrm>
          </p:grpSpPr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FCC40A5A-F723-0BC4-A394-07D2EFE5F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06326" y="4416893"/>
                <a:ext cx="766613" cy="766613"/>
              </a:xfrm>
              <a:prstGeom prst="rect">
                <a:avLst/>
              </a:prstGeom>
              <a:effectLst/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BE62D0-1745-F5DD-B3B8-A4F7983F8ADC}"/>
                  </a:ext>
                </a:extLst>
              </p:cNvPr>
              <p:cNvSpPr txBox="1"/>
              <p:nvPr/>
            </p:nvSpPr>
            <p:spPr>
              <a:xfrm>
                <a:off x="10776275" y="4666214"/>
                <a:ext cx="437322" cy="28186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45720" rtlCol="0" anchor="ctr"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 Rounded MT Bold"/>
                  </a:rPr>
                  <a:t>ADV BOT</a:t>
                </a:r>
              </a:p>
            </p:txBody>
          </p: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33C6149-CCA8-1457-2D9B-804B87EC70ED}"/>
              </a:ext>
            </a:extLst>
          </p:cNvPr>
          <p:cNvSpPr txBox="1"/>
          <p:nvPr/>
        </p:nvSpPr>
        <p:spPr>
          <a:xfrm>
            <a:off x="4741818" y="3681166"/>
            <a:ext cx="86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Hybrid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B26A3EF-7510-568C-8BB9-9EA365D56CFD}"/>
              </a:ext>
            </a:extLst>
          </p:cNvPr>
          <p:cNvSpPr/>
          <p:nvPr/>
        </p:nvSpPr>
        <p:spPr>
          <a:xfrm>
            <a:off x="9917453" y="3696050"/>
            <a:ext cx="1778829" cy="1848106"/>
          </a:xfrm>
          <a:prstGeom prst="roundRect">
            <a:avLst>
              <a:gd name="adj" fmla="val 549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2DD15F-A920-727A-8FC0-E2252855868B}"/>
              </a:ext>
            </a:extLst>
          </p:cNvPr>
          <p:cNvGrpSpPr/>
          <p:nvPr/>
        </p:nvGrpSpPr>
        <p:grpSpPr>
          <a:xfrm>
            <a:off x="477678" y="3043807"/>
            <a:ext cx="11218604" cy="532108"/>
            <a:chOff x="463823" y="3149823"/>
            <a:chExt cx="11218604" cy="53210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F6F3F42-A2C1-E31A-0A3F-CEA19F97FA25}"/>
                </a:ext>
              </a:extLst>
            </p:cNvPr>
            <p:cNvSpPr/>
            <p:nvPr/>
          </p:nvSpPr>
          <p:spPr>
            <a:xfrm>
              <a:off x="463824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3EAE8E9-950C-8F99-B3C7-118BE5E7857D}"/>
                </a:ext>
              </a:extLst>
            </p:cNvPr>
            <p:cNvSpPr/>
            <p:nvPr/>
          </p:nvSpPr>
          <p:spPr>
            <a:xfrm>
              <a:off x="2353779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5566BC3-3A47-33EF-D11D-1E59E5354075}"/>
                </a:ext>
              </a:extLst>
            </p:cNvPr>
            <p:cNvSpPr/>
            <p:nvPr/>
          </p:nvSpPr>
          <p:spPr>
            <a:xfrm>
              <a:off x="4240400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8724CCD-7730-8813-8491-961E4A8C3664}"/>
                </a:ext>
              </a:extLst>
            </p:cNvPr>
            <p:cNvSpPr/>
            <p:nvPr/>
          </p:nvSpPr>
          <p:spPr>
            <a:xfrm>
              <a:off x="6127022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0BF08D3-9A78-9C91-5073-A5B59870A7D7}"/>
                </a:ext>
              </a:extLst>
            </p:cNvPr>
            <p:cNvSpPr/>
            <p:nvPr/>
          </p:nvSpPr>
          <p:spPr>
            <a:xfrm>
              <a:off x="8016977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6F7D0CA-14B1-D94E-BBD5-EBD4F931453B}"/>
                </a:ext>
              </a:extLst>
            </p:cNvPr>
            <p:cNvSpPr/>
            <p:nvPr/>
          </p:nvSpPr>
          <p:spPr>
            <a:xfrm>
              <a:off x="9903598" y="3149823"/>
              <a:ext cx="1778829" cy="532108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09C690-A21E-31D8-FDE0-F2598FC6E71F}"/>
                </a:ext>
              </a:extLst>
            </p:cNvPr>
            <p:cNvSpPr txBox="1"/>
            <p:nvPr/>
          </p:nvSpPr>
          <p:spPr>
            <a:xfrm>
              <a:off x="463823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A16237-D16C-9A13-DDC6-69AC3D66CACB}"/>
                </a:ext>
              </a:extLst>
            </p:cNvPr>
            <p:cNvSpPr txBox="1"/>
            <p:nvPr/>
          </p:nvSpPr>
          <p:spPr>
            <a:xfrm>
              <a:off x="2358884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Web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318D0A-6C2D-5884-5BC9-CE0D5782E1E0}"/>
                </a:ext>
              </a:extLst>
            </p:cNvPr>
            <p:cNvSpPr txBox="1"/>
            <p:nvPr/>
          </p:nvSpPr>
          <p:spPr>
            <a:xfrm>
              <a:off x="4240692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Files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FCFA6A-4507-BD68-1BC7-8A01C5D5371A}"/>
                </a:ext>
              </a:extLst>
            </p:cNvPr>
            <p:cNvSpPr txBox="1"/>
            <p:nvPr/>
          </p:nvSpPr>
          <p:spPr>
            <a:xfrm>
              <a:off x="6135753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Mail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E30C91-F1A5-66DB-8B46-81F6C11C22EF}"/>
                </a:ext>
              </a:extLst>
            </p:cNvPr>
            <p:cNvSpPr txBox="1"/>
            <p:nvPr/>
          </p:nvSpPr>
          <p:spPr>
            <a:xfrm>
              <a:off x="8030814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Applications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FCFE7-4AF2-2C7B-DC20-D1A5953D83E9}"/>
                </a:ext>
              </a:extLst>
            </p:cNvPr>
            <p:cNvSpPr txBox="1"/>
            <p:nvPr/>
          </p:nvSpPr>
          <p:spPr>
            <a:xfrm>
              <a:off x="9899371" y="3231140"/>
              <a:ext cx="1778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Devices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0A2FEC0-C932-4425-42FF-92B96596BB2C}"/>
              </a:ext>
            </a:extLst>
          </p:cNvPr>
          <p:cNvSpPr txBox="1"/>
          <p:nvPr/>
        </p:nvSpPr>
        <p:spPr>
          <a:xfrm>
            <a:off x="9913226" y="4486405"/>
            <a:ext cx="177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NOC / SOC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E96211-FE9E-5662-C990-B4B479415B5C}"/>
              </a:ext>
            </a:extLst>
          </p:cNvPr>
          <p:cNvGrpSpPr/>
          <p:nvPr/>
        </p:nvGrpSpPr>
        <p:grpSpPr>
          <a:xfrm>
            <a:off x="663210" y="4065382"/>
            <a:ext cx="11028846" cy="2022237"/>
            <a:chOff x="649355" y="3958206"/>
            <a:chExt cx="11028846" cy="2129413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80B1A8CA-27B1-BD00-D1C6-670BDCE24863}"/>
                </a:ext>
              </a:extLst>
            </p:cNvPr>
            <p:cNvSpPr/>
            <p:nvPr/>
          </p:nvSpPr>
          <p:spPr>
            <a:xfrm>
              <a:off x="649355" y="3958206"/>
              <a:ext cx="9011480" cy="45798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569A94F4-79EC-71E3-CBCE-2EAD1DF07D6E}"/>
                </a:ext>
              </a:extLst>
            </p:cNvPr>
            <p:cNvSpPr/>
            <p:nvPr/>
          </p:nvSpPr>
          <p:spPr>
            <a:xfrm>
              <a:off x="649355" y="4514561"/>
              <a:ext cx="9011480" cy="457983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61D33D5-F608-5010-7CB0-B59377A3AC95}"/>
                </a:ext>
              </a:extLst>
            </p:cNvPr>
            <p:cNvSpPr/>
            <p:nvPr/>
          </p:nvSpPr>
          <p:spPr>
            <a:xfrm>
              <a:off x="649355" y="5086172"/>
              <a:ext cx="9011480" cy="45798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BB5FCB1-E771-F9A1-83D1-7E19069B4D5C}"/>
                </a:ext>
              </a:extLst>
            </p:cNvPr>
            <p:cNvSpPr/>
            <p:nvPr/>
          </p:nvSpPr>
          <p:spPr>
            <a:xfrm>
              <a:off x="649355" y="5652412"/>
              <a:ext cx="11028846" cy="43520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BBC4BA-E25F-81D0-07AF-7AB89C331E9B}"/>
              </a:ext>
            </a:extLst>
          </p:cNvPr>
          <p:cNvSpPr txBox="1"/>
          <p:nvPr/>
        </p:nvSpPr>
        <p:spPr>
          <a:xfrm>
            <a:off x="4146463" y="4091983"/>
            <a:ext cx="213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Cloud / SaaS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AEBB1C-37C0-8AAD-D2DF-828A8EE76B07}"/>
              </a:ext>
            </a:extLst>
          </p:cNvPr>
          <p:cNvSpPr txBox="1"/>
          <p:nvPr/>
        </p:nvSpPr>
        <p:spPr>
          <a:xfrm>
            <a:off x="4146463" y="4622070"/>
            <a:ext cx="213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Endpoints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719548-CF66-70C2-EC40-E612AA8386CE}"/>
              </a:ext>
            </a:extLst>
          </p:cNvPr>
          <p:cNvSpPr txBox="1"/>
          <p:nvPr/>
        </p:nvSpPr>
        <p:spPr>
          <a:xfrm>
            <a:off x="4146463" y="5152157"/>
            <a:ext cx="213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Networks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B5F2F6-CA8D-A3B9-D65A-BC62FAF7C108}"/>
              </a:ext>
            </a:extLst>
          </p:cNvPr>
          <p:cNvSpPr txBox="1"/>
          <p:nvPr/>
        </p:nvSpPr>
        <p:spPr>
          <a:xfrm>
            <a:off x="4146463" y="5682244"/>
            <a:ext cx="213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IT / OT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16E983E-8104-D7EC-DD94-AC83847E00A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31399" y="880062"/>
            <a:ext cx="2090733" cy="2090733"/>
          </a:xfrm>
          <a:prstGeom prst="rect">
            <a:avLst/>
          </a:prstGeom>
        </p:spPr>
      </p:pic>
      <p:pic>
        <p:nvPicPr>
          <p:cNvPr id="6" name="Picture 4" descr="Artificial Intelligence">
            <a:extLst>
              <a:ext uri="{FF2B5EF4-FFF2-40B4-BE49-F238E27FC236}">
                <a16:creationId xmlns:a16="http://schemas.microsoft.com/office/drawing/2014/main" id="{B7ADA973-82B9-0D70-B191-578097A7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173" y="1608072"/>
            <a:ext cx="527918" cy="5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01DC58-7279-B00D-EB7A-B295D37B1DB5}"/>
              </a:ext>
            </a:extLst>
          </p:cNvPr>
          <p:cNvSpPr/>
          <p:nvPr/>
        </p:nvSpPr>
        <p:spPr>
          <a:xfrm>
            <a:off x="2942998" y="1126210"/>
            <a:ext cx="8074047" cy="1589242"/>
          </a:xfrm>
          <a:prstGeom prst="roundRect">
            <a:avLst/>
          </a:prstGeom>
          <a:solidFill>
            <a:schemeClr val="accent1">
              <a:alpha val="16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6B4CD26F-352B-AD9C-A7F3-7B160CA00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1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574">
        <p:fade/>
      </p:transition>
    </mc:Choice>
    <mc:Fallback xmlns="">
      <p:transition spd="med" advTm="75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6201BDE-035E-68B7-94E4-6C7FFC9D9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3" y="247780"/>
            <a:ext cx="11123109" cy="454025"/>
          </a:xfrm>
        </p:spPr>
        <p:txBody>
          <a:bodyPr/>
          <a:lstStyle/>
          <a:p>
            <a:r>
              <a:rPr lang="en-US" dirty="0"/>
              <a:t>Seamless Unified Integrated Defense for Everywhere Protection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1DBF-3A39-2507-995A-1709BA787761}"/>
              </a:ext>
            </a:extLst>
          </p:cNvPr>
          <p:cNvGrpSpPr/>
          <p:nvPr/>
        </p:nvGrpSpPr>
        <p:grpSpPr>
          <a:xfrm>
            <a:off x="484315" y="1114867"/>
            <a:ext cx="11201239" cy="5074857"/>
            <a:chOff x="484315" y="1114867"/>
            <a:chExt cx="11201239" cy="5074857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CFA4902-6319-A008-EBA6-0D559930468E}"/>
                </a:ext>
              </a:extLst>
            </p:cNvPr>
            <p:cNvSpPr/>
            <p:nvPr/>
          </p:nvSpPr>
          <p:spPr>
            <a:xfrm>
              <a:off x="484315" y="2907518"/>
              <a:ext cx="11190550" cy="1477754"/>
            </a:xfrm>
            <a:prstGeom prst="roundRect">
              <a:avLst>
                <a:gd name="adj" fmla="val 131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Threat Vectors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0833A7-1B43-A2F2-C240-14D03BB9F778}"/>
                </a:ext>
              </a:extLst>
            </p:cNvPr>
            <p:cNvSpPr/>
            <p:nvPr/>
          </p:nvSpPr>
          <p:spPr>
            <a:xfrm>
              <a:off x="488733" y="4718991"/>
              <a:ext cx="11190550" cy="1463712"/>
            </a:xfrm>
            <a:prstGeom prst="roundRect">
              <a:avLst>
                <a:gd name="adj" fmla="val 13510"/>
              </a:avLst>
            </a:prstGeom>
            <a:solidFill>
              <a:schemeClr val="bg1"/>
            </a:solidFill>
            <a:ln w="19050">
              <a:noFill/>
            </a:ln>
            <a:effectLst>
              <a:innerShdw blurRad="88900" dist="50800" dir="13500000">
                <a:prstClr val="black">
                  <a:alpha val="2919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572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Modern Threat Landscape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FE883ED-C87E-4DF5-7DD6-D7C3DAE5733E}"/>
                </a:ext>
              </a:extLst>
            </p:cNvPr>
            <p:cNvSpPr/>
            <p:nvPr/>
          </p:nvSpPr>
          <p:spPr>
            <a:xfrm>
              <a:off x="488732" y="1158523"/>
              <a:ext cx="11190550" cy="1409118"/>
            </a:xfrm>
            <a:prstGeom prst="roundRect">
              <a:avLst>
                <a:gd name="adj" fmla="val 16152"/>
              </a:avLst>
            </a:prstGeom>
            <a:solidFill>
              <a:schemeClr val="accent1"/>
            </a:solidFill>
            <a:ln w="19050">
              <a:noFill/>
            </a:ln>
            <a:effectLst>
              <a:innerShdw blurRad="88900" dist="50800" dir="13500000">
                <a:prstClr val="black">
                  <a:alpha val="29197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Seamlessly integrated across Fortinet</a:t>
              </a:r>
              <a:r>
                <a:rPr kumimoji="0" lang="en-US" sz="1600" b="1" i="0" u="none" strike="noStrike" kern="1200" cap="none" spc="0" normalizeH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Security Fabric Solutions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E791F91-B729-FB81-16E6-7EF413EC7C86}"/>
                </a:ext>
              </a:extLst>
            </p:cNvPr>
            <p:cNvSpPr/>
            <p:nvPr/>
          </p:nvSpPr>
          <p:spPr>
            <a:xfrm>
              <a:off x="617005" y="1681890"/>
              <a:ext cx="10946548" cy="777467"/>
            </a:xfrm>
            <a:prstGeom prst="roundRect">
              <a:avLst>
                <a:gd name="adj" fmla="val 22889"/>
              </a:avLst>
            </a:prstGeom>
            <a:gradFill>
              <a:gsLst>
                <a:gs pos="46000">
                  <a:schemeClr val="tx1">
                    <a:lumMod val="75000"/>
                    <a:lumOff val="25000"/>
                  </a:schemeClr>
                </a:gs>
                <a:gs pos="99000">
                  <a:schemeClr val="tx1">
                    <a:lumMod val="85000"/>
                    <a:lumOff val="15000"/>
                  </a:schemeClr>
                </a:gs>
              </a:gsLst>
              <a:lin ang="4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0" rIns="914400" rtlCol="0" anchor="ctr"/>
            <a:lstStyle/>
            <a:p>
              <a:pPr algn="ctr">
                <a:spcAft>
                  <a:spcPts val="400"/>
                </a:spcAft>
                <a:defRPr/>
              </a:pPr>
              <a:r>
                <a:rPr lang="en-US" sz="1400">
                  <a:solidFill>
                    <a:schemeClr val="bg1"/>
                  </a:solidFill>
                </a:rPr>
                <a:t>Provide real-time and proactive protection against known, unknown, zero-day, </a:t>
              </a:r>
              <a:br>
                <a:rPr lang="en-US" sz="1400">
                  <a:solidFill>
                    <a:schemeClr val="bg1"/>
                  </a:solidFill>
                </a:rPr>
              </a:br>
              <a:r>
                <a:rPr lang="en-US" sz="1400">
                  <a:solidFill>
                    <a:schemeClr val="bg1"/>
                  </a:solidFill>
                </a:rPr>
                <a:t>evasive and emerging AI-based threats across your IT and OT attack surface</a:t>
              </a:r>
              <a:endParaRPr lang="en-US" sz="110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64F97B-527B-877A-384D-83C2E32162FE}"/>
                </a:ext>
              </a:extLst>
            </p:cNvPr>
            <p:cNvSpPr/>
            <p:nvPr/>
          </p:nvSpPr>
          <p:spPr>
            <a:xfrm rot="10800000">
              <a:off x="5912556" y="2549485"/>
              <a:ext cx="342900" cy="2956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966ABF21-76B3-27BA-F782-669529C387DA}"/>
                </a:ext>
              </a:extLst>
            </p:cNvPr>
            <p:cNvSpPr/>
            <p:nvPr/>
          </p:nvSpPr>
          <p:spPr>
            <a:xfrm rot="10800000">
              <a:off x="3605899" y="2565125"/>
              <a:ext cx="342900" cy="2956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2B0EE7CF-9CCC-548C-CB38-EFF257079E30}"/>
                </a:ext>
              </a:extLst>
            </p:cNvPr>
            <p:cNvSpPr/>
            <p:nvPr/>
          </p:nvSpPr>
          <p:spPr>
            <a:xfrm rot="10800000">
              <a:off x="8219214" y="2565125"/>
              <a:ext cx="342900" cy="2956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917B0EEF-416B-47F9-F69C-7BECBC17A1D0}"/>
                </a:ext>
              </a:extLst>
            </p:cNvPr>
            <p:cNvSpPr/>
            <p:nvPr/>
          </p:nvSpPr>
          <p:spPr>
            <a:xfrm rot="10800000">
              <a:off x="1299242" y="2565125"/>
              <a:ext cx="342900" cy="2956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B5CF8F67-5191-834B-E44F-D5C2011E4FB2}"/>
                </a:ext>
              </a:extLst>
            </p:cNvPr>
            <p:cNvSpPr/>
            <p:nvPr/>
          </p:nvSpPr>
          <p:spPr>
            <a:xfrm rot="10800000">
              <a:off x="10525872" y="2565125"/>
              <a:ext cx="342900" cy="2956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3D63CB81-6828-C004-9656-FC8469C1D46D}"/>
                </a:ext>
              </a:extLst>
            </p:cNvPr>
            <p:cNvSpPr/>
            <p:nvPr/>
          </p:nvSpPr>
          <p:spPr>
            <a:xfrm>
              <a:off x="5912556" y="4417977"/>
              <a:ext cx="342900" cy="2956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50A24271-06F6-3A20-FE73-9CE93FF5017A}"/>
                </a:ext>
              </a:extLst>
            </p:cNvPr>
            <p:cNvSpPr/>
            <p:nvPr/>
          </p:nvSpPr>
          <p:spPr>
            <a:xfrm>
              <a:off x="3605899" y="4428928"/>
              <a:ext cx="342900" cy="2956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ED7A5F8F-D460-7040-6127-2E44470503CC}"/>
                </a:ext>
              </a:extLst>
            </p:cNvPr>
            <p:cNvSpPr/>
            <p:nvPr/>
          </p:nvSpPr>
          <p:spPr>
            <a:xfrm>
              <a:off x="8219214" y="4428928"/>
              <a:ext cx="342900" cy="2956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98DBEA9E-5A38-730D-697E-CCDB1EA17B22}"/>
                </a:ext>
              </a:extLst>
            </p:cNvPr>
            <p:cNvSpPr/>
            <p:nvPr/>
          </p:nvSpPr>
          <p:spPr>
            <a:xfrm>
              <a:off x="1299242" y="4428928"/>
              <a:ext cx="342900" cy="2956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53F56568-E9BF-F6C5-5502-6ECB659F13AC}"/>
                </a:ext>
              </a:extLst>
            </p:cNvPr>
            <p:cNvSpPr/>
            <p:nvPr/>
          </p:nvSpPr>
          <p:spPr>
            <a:xfrm>
              <a:off x="10525872" y="4428928"/>
              <a:ext cx="342900" cy="29560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330617E-7186-167A-EE80-157FE1F0F676}"/>
                </a:ext>
              </a:extLst>
            </p:cNvPr>
            <p:cNvSpPr/>
            <p:nvPr/>
          </p:nvSpPr>
          <p:spPr>
            <a:xfrm>
              <a:off x="495004" y="4711970"/>
              <a:ext cx="11190550" cy="1477754"/>
            </a:xfrm>
            <a:prstGeom prst="roundRect">
              <a:avLst>
                <a:gd name="adj" fmla="val 1319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Modern Threat Landscape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FDE07CC-17E2-5FFF-6F05-7BBA8BAFD1D8}"/>
                </a:ext>
              </a:extLst>
            </p:cNvPr>
            <p:cNvGrpSpPr/>
            <p:nvPr/>
          </p:nvGrpSpPr>
          <p:grpSpPr>
            <a:xfrm>
              <a:off x="726144" y="3366929"/>
              <a:ext cx="10660463" cy="885451"/>
              <a:chOff x="734368" y="3321261"/>
              <a:chExt cx="12420273" cy="93112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25EAC8E-92DD-C001-0250-280984B02868}"/>
                  </a:ext>
                </a:extLst>
              </p:cNvPr>
              <p:cNvGrpSpPr/>
              <p:nvPr/>
            </p:nvGrpSpPr>
            <p:grpSpPr>
              <a:xfrm>
                <a:off x="734368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D6DCA246-6DA6-F702-88C8-C339EEB94C6E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CF312DE0-AF63-79A0-A76C-25E472D9F94D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Email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44682F-38DC-5517-6F49-4383B32B0701}"/>
                  </a:ext>
                </a:extLst>
              </p:cNvPr>
              <p:cNvGrpSpPr/>
              <p:nvPr/>
            </p:nvGrpSpPr>
            <p:grpSpPr>
              <a:xfrm>
                <a:off x="2307324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D31056B5-5598-9666-680D-978234590545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BCFA5395-60E5-30C6-79D9-69124D76EC76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Files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9ED20D4-9E70-8867-7341-B2E00B27D959}"/>
                  </a:ext>
                </a:extLst>
              </p:cNvPr>
              <p:cNvGrpSpPr/>
              <p:nvPr/>
            </p:nvGrpSpPr>
            <p:grpSpPr>
              <a:xfrm>
                <a:off x="3880280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A03EBA48-F02E-B317-FD17-1FFE519CB262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6215C014-D936-4132-AA7B-105FD313146C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SaaS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FB00E11-BEC5-97FA-5AD8-ED3A3EE0B159}"/>
                  </a:ext>
                </a:extLst>
              </p:cNvPr>
              <p:cNvGrpSpPr/>
              <p:nvPr/>
            </p:nvGrpSpPr>
            <p:grpSpPr>
              <a:xfrm>
                <a:off x="5453236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DD0F2DA8-E04F-DE80-945A-6DA26A45B45C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ounded Rectangle 77">
                  <a:extLst>
                    <a:ext uri="{FF2B5EF4-FFF2-40B4-BE49-F238E27FC236}">
                      <a16:creationId xmlns:a16="http://schemas.microsoft.com/office/drawing/2014/main" id="{88B752D4-D3F4-2914-0F7C-BD599CA9C955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IT Network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7A0D1A9-DF8C-27C4-387B-CF6C7ADA6DD4}"/>
                  </a:ext>
                </a:extLst>
              </p:cNvPr>
              <p:cNvGrpSpPr/>
              <p:nvPr/>
            </p:nvGrpSpPr>
            <p:grpSpPr>
              <a:xfrm>
                <a:off x="7026192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EBC82F1D-5E37-F1D8-DC7D-4FF89C8DB640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511753AB-94A4-2230-7B01-0718F1B22F62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Web</a:t>
                  </a: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1640E9F-01BE-9D67-64E9-C69D2A9C0B08}"/>
                  </a:ext>
                </a:extLst>
              </p:cNvPr>
              <p:cNvGrpSpPr/>
              <p:nvPr/>
            </p:nvGrpSpPr>
            <p:grpSpPr>
              <a:xfrm>
                <a:off x="8599148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3CA196F5-4FE4-8D33-5C16-DA6BD33D55D2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ounded Rectangle 83">
                  <a:extLst>
                    <a:ext uri="{FF2B5EF4-FFF2-40B4-BE49-F238E27FC236}">
                      <a16:creationId xmlns:a16="http://schemas.microsoft.com/office/drawing/2014/main" id="{1A87F5A3-33DA-9C49-90F9-D4EA178A6057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Applications</a:t>
                  </a: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10B6BB8-5288-9853-E5D0-F28FC8BAE77D}"/>
                  </a:ext>
                </a:extLst>
              </p:cNvPr>
              <p:cNvGrpSpPr/>
              <p:nvPr/>
            </p:nvGrpSpPr>
            <p:grpSpPr>
              <a:xfrm>
                <a:off x="10172104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86" name="Rounded Rectangle 85">
                  <a:extLst>
                    <a:ext uri="{FF2B5EF4-FFF2-40B4-BE49-F238E27FC236}">
                      <a16:creationId xmlns:a16="http://schemas.microsoft.com/office/drawing/2014/main" id="{FF0FE1A1-7AA8-52FC-12EE-99FFC5B4FBF0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ounded Rectangle 86">
                  <a:extLst>
                    <a:ext uri="{FF2B5EF4-FFF2-40B4-BE49-F238E27FC236}">
                      <a16:creationId xmlns:a16="http://schemas.microsoft.com/office/drawing/2014/main" id="{0051ACBC-25EB-B5C0-15AA-5687925FF7F0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OT Network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480EBFC-AE65-A050-F0D6-E32511C8EA51}"/>
                  </a:ext>
                </a:extLst>
              </p:cNvPr>
              <p:cNvGrpSpPr/>
              <p:nvPr/>
            </p:nvGrpSpPr>
            <p:grpSpPr>
              <a:xfrm>
                <a:off x="11745059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AB05D73A-69D9-9F0D-4813-627EAD473F7A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89152EF7-ED1E-3586-9E39-4F5DCD390150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Data</a:t>
                  </a:r>
                </a:p>
              </p:txBody>
            </p:sp>
          </p:grp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F22271-43B1-6AFC-0556-C163E66D63BE}"/>
                </a:ext>
              </a:extLst>
            </p:cNvPr>
            <p:cNvGrpSpPr/>
            <p:nvPr/>
          </p:nvGrpSpPr>
          <p:grpSpPr>
            <a:xfrm>
              <a:off x="726144" y="5176110"/>
              <a:ext cx="10660463" cy="885451"/>
              <a:chOff x="734368" y="3321261"/>
              <a:chExt cx="12420273" cy="93112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8AA0192-FCFA-7439-A1A6-AE50A514EBD8}"/>
                  </a:ext>
                </a:extLst>
              </p:cNvPr>
              <p:cNvGrpSpPr/>
              <p:nvPr/>
            </p:nvGrpSpPr>
            <p:grpSpPr>
              <a:xfrm>
                <a:off x="734368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2812FFC1-3626-B978-C876-B330E6020857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4CE64342-A72C-C1E9-A54E-679B2A10A6ED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Malware</a:t>
                  </a: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B7461E4-893F-886E-2C43-2A47B5F7BA03}"/>
                  </a:ext>
                </a:extLst>
              </p:cNvPr>
              <p:cNvGrpSpPr/>
              <p:nvPr/>
            </p:nvGrpSpPr>
            <p:grpSpPr>
              <a:xfrm>
                <a:off x="2307324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9773650F-A073-04AE-44E9-147B28F0D65A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>
                  <a:extLst>
                    <a:ext uri="{FF2B5EF4-FFF2-40B4-BE49-F238E27FC236}">
                      <a16:creationId xmlns:a16="http://schemas.microsoft.com/office/drawing/2014/main" id="{202B95E2-7D65-280F-F880-1FCC715D25F7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Ransomware</a:t>
                  </a: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6DF467C-3BAF-2582-75B2-5BE672C6462B}"/>
                  </a:ext>
                </a:extLst>
              </p:cNvPr>
              <p:cNvGrpSpPr/>
              <p:nvPr/>
            </p:nvGrpSpPr>
            <p:grpSpPr>
              <a:xfrm>
                <a:off x="3880280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DE312542-BA80-F823-B85C-0F964CFD1F60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AC3E9E1D-BDE2-6529-170D-6B4139A82F9A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Promptware</a:t>
                  </a:r>
                  <a:endParaRPr kumimoji="0" lang="en-US" sz="11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Inter" panose="020B05020300000000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EA3CC12-C2A7-D19B-05CB-E5D49869C9DE}"/>
                  </a:ext>
                </a:extLst>
              </p:cNvPr>
              <p:cNvGrpSpPr/>
              <p:nvPr/>
            </p:nvGrpSpPr>
            <p:grpSpPr>
              <a:xfrm>
                <a:off x="5453236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FA207DBA-047E-09D5-B164-497DC1A5E0A6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42AA823B-E6DD-3262-6444-4F2F9FE821E3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Zero-Day</a:t>
                  </a: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24ED0F1-4C03-C446-82A6-678F3832016D}"/>
                  </a:ext>
                </a:extLst>
              </p:cNvPr>
              <p:cNvGrpSpPr/>
              <p:nvPr/>
            </p:nvGrpSpPr>
            <p:grpSpPr>
              <a:xfrm>
                <a:off x="7026192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0084EE67-C793-0BBC-969C-51E4382AEF9E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id="{05C1EFA3-63BE-0E08-BD49-ECE5130EB4BB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Known</a:t>
                  </a: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19CD041-0C3E-1027-39E2-DE24A8318DA5}"/>
                  </a:ext>
                </a:extLst>
              </p:cNvPr>
              <p:cNvGrpSpPr/>
              <p:nvPr/>
            </p:nvGrpSpPr>
            <p:grpSpPr>
              <a:xfrm>
                <a:off x="8599148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3134B6DE-4CA0-C398-32BF-2F4A905FE51B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1F692F35-4D72-DAFF-D821-38DA5ADDDA75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Unknown</a:t>
                  </a:r>
                  <a:endParaRPr kumimoji="0" lang="en-US" sz="11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/>
                    <a:ea typeface="Inter" panose="020B05020300000000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8849CDA-849A-6DC4-4E93-7509846990F5}"/>
                  </a:ext>
                </a:extLst>
              </p:cNvPr>
              <p:cNvGrpSpPr/>
              <p:nvPr/>
            </p:nvGrpSpPr>
            <p:grpSpPr>
              <a:xfrm>
                <a:off x="10172104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03" name="Rounded Rectangle 102">
                  <a:extLst>
                    <a:ext uri="{FF2B5EF4-FFF2-40B4-BE49-F238E27FC236}">
                      <a16:creationId xmlns:a16="http://schemas.microsoft.com/office/drawing/2014/main" id="{699EC2E5-CDA0-9B5D-7C51-CD7AA11FD329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6EA34E53-31AF-214A-D422-AEE332CB9FF3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Impersonation</a:t>
                  </a: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5472F23-FD9B-3762-1B39-B98835A5C37E}"/>
                  </a:ext>
                </a:extLst>
              </p:cNvPr>
              <p:cNvGrpSpPr/>
              <p:nvPr/>
            </p:nvGrpSpPr>
            <p:grpSpPr>
              <a:xfrm>
                <a:off x="11745059" y="3321261"/>
                <a:ext cx="1409582" cy="931120"/>
                <a:chOff x="3216801" y="1727630"/>
                <a:chExt cx="2041478" cy="697309"/>
              </a:xfrm>
            </p:grpSpPr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6CF4F304-BE16-0D7B-A4F4-C6319FB9B071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/>
                </a:solidFill>
                <a:ln w="57150">
                  <a:solidFill>
                    <a:schemeClr val="bg1"/>
                  </a:solidFill>
                </a:ln>
                <a:effectLst>
                  <a:outerShdw blurRad="101523" dist="38100" dir="2700000" algn="tl" rotWithShape="0">
                    <a:schemeClr val="tx1">
                      <a:lumMod val="65000"/>
                      <a:lumOff val="35000"/>
                      <a:alpha val="62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5D7D5373-2BD5-574E-FEB5-C69189B6BBD9}"/>
                    </a:ext>
                  </a:extLst>
                </p:cNvPr>
                <p:cNvSpPr/>
                <p:nvPr/>
              </p:nvSpPr>
              <p:spPr>
                <a:xfrm>
                  <a:off x="3216801" y="1727630"/>
                  <a:ext cx="2041478" cy="697309"/>
                </a:xfrm>
                <a:prstGeom prst="roundRect">
                  <a:avLst>
                    <a:gd name="adj" fmla="val 17383"/>
                  </a:avLst>
                </a:prstGeom>
                <a:solidFill>
                  <a:schemeClr val="bg1">
                    <a:lumMod val="95000"/>
                  </a:schemeClr>
                </a:solidFill>
                <a:ln w="57150">
                  <a:solidFill>
                    <a:schemeClr val="bg1"/>
                  </a:solidFill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rtlCol="0" anchor="b"/>
                <a:lstStyle/>
                <a:p>
                  <a:pPr algn="ctr"/>
                  <a:r>
                    <a:rPr kumimoji="0" lang="en-US" sz="110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/>
                      <a:ea typeface="Inter" panose="020B0502030000000004" pitchFamily="34" charset="0"/>
                      <a:cs typeface="Calibri" panose="020F0502020204030204" pitchFamily="34" charset="0"/>
                    </a:rPr>
                    <a:t>AI-Based</a:t>
                  </a:r>
                </a:p>
              </p:txBody>
            </p:sp>
          </p:grpSp>
        </p:grp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D90D2F7D-8BC1-B406-0359-EE045AF3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2357" y="3436710"/>
              <a:ext cx="534615" cy="534615"/>
            </a:xfrm>
            <a:prstGeom prst="rect">
              <a:avLst/>
            </a:prstGeom>
          </p:spPr>
        </p:pic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8C82A60A-90EC-43EF-EDE7-C98F12617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7151" y="3443135"/>
              <a:ext cx="528190" cy="528190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E8605F58-8BCB-8FE1-A154-E609B6753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25872" y="3462481"/>
              <a:ext cx="502817" cy="502817"/>
            </a:xfrm>
            <a:prstGeom prst="rect">
              <a:avLst/>
            </a:prstGeom>
          </p:spPr>
        </p:pic>
        <p:pic>
          <p:nvPicPr>
            <p:cNvPr id="126" name="Graphic 125">
              <a:extLst>
                <a:ext uri="{FF2B5EF4-FFF2-40B4-BE49-F238E27FC236}">
                  <a16:creationId xmlns:a16="http://schemas.microsoft.com/office/drawing/2014/main" id="{4D3D713F-1F11-8D74-892C-3E287C7F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58910" y="3525319"/>
              <a:ext cx="444500" cy="38100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722E03AF-EB36-A31E-7614-E2F3B949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65433" y="3485810"/>
              <a:ext cx="431800" cy="431800"/>
            </a:xfrm>
            <a:prstGeom prst="rect">
              <a:avLst/>
            </a:prstGeom>
          </p:spPr>
        </p:pic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E85262FE-DA7A-2E39-D232-76F29B012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840205" y="3493284"/>
              <a:ext cx="482600" cy="431800"/>
            </a:xfrm>
            <a:prstGeom prst="rect">
              <a:avLst/>
            </a:prstGeom>
          </p:spPr>
        </p:pic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5107640B-3B21-6912-72DC-3F9A245A9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53644" y="3462481"/>
              <a:ext cx="493501" cy="493501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F6516C8D-F2E9-6CEA-8B08-4FCF1D2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2814" y="5259779"/>
              <a:ext cx="536519" cy="536519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F94FF2A1-856C-35B1-4BDA-B1CA4D68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422689" y="5259779"/>
              <a:ext cx="516942" cy="516942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3C63D95-01C9-A6E1-D75C-6E12C239D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094440" y="5240671"/>
              <a:ext cx="573786" cy="573786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020EBD09-18D4-DF06-9842-1A9C79AF2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69428" y="5252740"/>
              <a:ext cx="523981" cy="523981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E47608F-1AE4-69D7-0ACD-DB134807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819514" y="5252739"/>
              <a:ext cx="523982" cy="523982"/>
            </a:xfrm>
            <a:prstGeom prst="rect">
              <a:avLst/>
            </a:prstGeom>
          </p:spPr>
        </p:pic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A89F9379-6380-8A54-D178-8C24D919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192344" y="5285586"/>
              <a:ext cx="478494" cy="478494"/>
            </a:xfrm>
            <a:prstGeom prst="rect">
              <a:avLst/>
            </a:prstGeom>
          </p:spPr>
        </p:pic>
        <p:pic>
          <p:nvPicPr>
            <p:cNvPr id="151" name="Graphic 150">
              <a:extLst>
                <a:ext uri="{FF2B5EF4-FFF2-40B4-BE49-F238E27FC236}">
                  <a16:creationId xmlns:a16="http://schemas.microsoft.com/office/drawing/2014/main" id="{66C5FC65-257F-BD6C-35A1-08A263E3D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0477747" y="5252791"/>
              <a:ext cx="598776" cy="598776"/>
            </a:xfrm>
            <a:prstGeom prst="rect">
              <a:avLst/>
            </a:prstGeom>
          </p:spPr>
        </p:pic>
        <p:pic>
          <p:nvPicPr>
            <p:cNvPr id="153" name="Graphic 152">
              <a:extLst>
                <a:ext uri="{FF2B5EF4-FFF2-40B4-BE49-F238E27FC236}">
                  <a16:creationId xmlns:a16="http://schemas.microsoft.com/office/drawing/2014/main" id="{72B83C00-B675-15DA-8DB8-5B774DA03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484126" y="3461398"/>
              <a:ext cx="494584" cy="494584"/>
            </a:xfrm>
            <a:prstGeom prst="rect">
              <a:avLst/>
            </a:prstGeom>
          </p:spPr>
        </p:pic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A5447D9D-C38E-B228-85A9-7F0D14820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749500" y="5252739"/>
              <a:ext cx="545841" cy="545841"/>
            </a:xfrm>
            <a:prstGeom prst="rect">
              <a:avLst/>
            </a:prstGeom>
          </p:spPr>
        </p:pic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DF173308-BFAF-988A-0CCD-629AF8EE0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3163" y="1114867"/>
              <a:ext cx="1355820" cy="1355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28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548">
        <p:fade/>
      </p:transition>
    </mc:Choice>
    <mc:Fallback xmlns="">
      <p:transition spd="med" advTm="5854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74AE-4DE7-17D6-2513-FFF00B93E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376E-CFEF-14B9-323C-9959296E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264872"/>
            <a:ext cx="6799629" cy="454220"/>
          </a:xfrm>
        </p:spPr>
        <p:txBody>
          <a:bodyPr/>
          <a:lstStyle/>
          <a:p>
            <a:r>
              <a:rPr lang="en-US" dirty="0"/>
              <a:t>FortiGate AI-powered Security Bundles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8A33B-C0B4-0D73-4B60-7CFE15B8CD7B}"/>
              </a:ext>
            </a:extLst>
          </p:cNvPr>
          <p:cNvSpPr txBox="1"/>
          <p:nvPr/>
        </p:nvSpPr>
        <p:spPr>
          <a:xfrm>
            <a:off x="332465" y="998147"/>
            <a:ext cx="3316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FortiGate Bundles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A5552B-EA03-A94C-8996-92F55BC9C47D}"/>
              </a:ext>
            </a:extLst>
          </p:cNvPr>
          <p:cNvSpPr txBox="1"/>
          <p:nvPr/>
        </p:nvSpPr>
        <p:spPr>
          <a:xfrm>
            <a:off x="328488" y="1366795"/>
            <a:ext cx="309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bundle, builds on the other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E85EC-7256-0554-BF4A-7B945FF9E49E}"/>
              </a:ext>
            </a:extLst>
          </p:cNvPr>
          <p:cNvSpPr txBox="1"/>
          <p:nvPr/>
        </p:nvSpPr>
        <p:spPr>
          <a:xfrm>
            <a:off x="782686" y="2318954"/>
            <a:ext cx="223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Essential First Line of Defense. Protects against known network intrusions and malware.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4CB914-29E5-A94B-F29A-C71E76386161}"/>
              </a:ext>
            </a:extLst>
          </p:cNvPr>
          <p:cNvGrpSpPr/>
          <p:nvPr/>
        </p:nvGrpSpPr>
        <p:grpSpPr>
          <a:xfrm>
            <a:off x="5684741" y="470406"/>
            <a:ext cx="6265480" cy="6122722"/>
            <a:chOff x="5684741" y="470406"/>
            <a:chExt cx="6265480" cy="61227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9F48AAA-B47C-969E-A4BB-7410FDF0A44C}"/>
                </a:ext>
              </a:extLst>
            </p:cNvPr>
            <p:cNvGrpSpPr/>
            <p:nvPr/>
          </p:nvGrpSpPr>
          <p:grpSpPr>
            <a:xfrm>
              <a:off x="7074536" y="1213569"/>
              <a:ext cx="4875685" cy="4875685"/>
              <a:chOff x="7074536" y="1213569"/>
              <a:chExt cx="4875685" cy="487568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90FF34B-6EDC-044B-80FD-30E8598A9373}"/>
                  </a:ext>
                </a:extLst>
              </p:cNvPr>
              <p:cNvGrpSpPr/>
              <p:nvPr/>
            </p:nvGrpSpPr>
            <p:grpSpPr>
              <a:xfrm>
                <a:off x="7074536" y="1213569"/>
                <a:ext cx="4875685" cy="4875685"/>
                <a:chOff x="7074536" y="1213569"/>
                <a:chExt cx="4875685" cy="487568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0BBCCE-CF11-92AC-13D2-7E97C6929F8D}"/>
                    </a:ext>
                  </a:extLst>
                </p:cNvPr>
                <p:cNvSpPr/>
                <p:nvPr/>
              </p:nvSpPr>
              <p:spPr>
                <a:xfrm>
                  <a:off x="7074536" y="1213569"/>
                  <a:ext cx="4875685" cy="4875685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>
                  <a:innerShdw blurRad="395477" dist="50800" dir="13500000">
                    <a:prstClr val="black">
                      <a:alpha val="59533"/>
                    </a:prstClr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85AB0A3-C17F-2976-A202-40AEE4445C2A}"/>
                    </a:ext>
                  </a:extLst>
                </p:cNvPr>
                <p:cNvSpPr txBox="1"/>
                <p:nvPr/>
              </p:nvSpPr>
              <p:spPr>
                <a:xfrm rot="2781672">
                  <a:off x="7379873" y="1635019"/>
                  <a:ext cx="3944437" cy="4253376"/>
                </a:xfrm>
                <a:prstGeom prst="rect">
                  <a:avLst/>
                </a:prstGeom>
                <a:noFill/>
              </p:spPr>
              <p:txBody>
                <a:bodyPr wrap="none" anchor="t" anchorCtr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Network and File Security</a:t>
                  </a:r>
                </a:p>
              </p:txBody>
            </p: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133FAE7-9BD5-9078-7238-63AE0702D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82530" y="1521563"/>
                  <a:ext cx="4259697" cy="4259697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157D182D-3C8C-A5FF-E264-6EAB538DB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92800" y="2799674"/>
                  <a:ext cx="644568" cy="644568"/>
                </a:xfrm>
                <a:prstGeom prst="rect">
                  <a:avLst/>
                </a:prstGeom>
              </p:spPr>
            </p:pic>
            <p:pic>
              <p:nvPicPr>
                <p:cNvPr id="37" name="Graphic 36">
                  <a:extLst>
                    <a:ext uri="{FF2B5EF4-FFF2-40B4-BE49-F238E27FC236}">
                      <a16:creationId xmlns:a16="http://schemas.microsoft.com/office/drawing/2014/main" id="{4985A55A-2483-0710-38D5-449C63B248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4404" y="2080116"/>
                  <a:ext cx="644568" cy="644568"/>
                </a:xfrm>
                <a:prstGeom prst="rect">
                  <a:avLst/>
                </a:prstGeom>
              </p:spPr>
            </p:pic>
            <p:pic>
              <p:nvPicPr>
                <p:cNvPr id="38" name="Graphic 37">
                  <a:extLst>
                    <a:ext uri="{FF2B5EF4-FFF2-40B4-BE49-F238E27FC236}">
                      <a16:creationId xmlns:a16="http://schemas.microsoft.com/office/drawing/2014/main" id="{E6300A4C-BCC5-8317-E1D4-251D98616B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4822" y="2080116"/>
                  <a:ext cx="644568" cy="644568"/>
                </a:xfrm>
                <a:prstGeom prst="rect">
                  <a:avLst/>
                </a:prstGeom>
              </p:spPr>
            </p:pic>
            <p:pic>
              <p:nvPicPr>
                <p:cNvPr id="39" name="Graphic 38">
                  <a:extLst>
                    <a:ext uri="{FF2B5EF4-FFF2-40B4-BE49-F238E27FC236}">
                      <a16:creationId xmlns:a16="http://schemas.microsoft.com/office/drawing/2014/main" id="{C8CFADF7-E794-FC36-0D8C-A825A9DC5E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4616" y="4146994"/>
                  <a:ext cx="644568" cy="644568"/>
                </a:xfrm>
                <a:prstGeom prst="rect">
                  <a:avLst/>
                </a:prstGeom>
              </p:spPr>
            </p:pic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A4822895-E216-F305-05CA-D1E454ED08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1552" y="4146994"/>
                  <a:ext cx="644568" cy="644568"/>
                </a:xfrm>
                <a:prstGeom prst="rect">
                  <a:avLst/>
                </a:prstGeom>
              </p:spPr>
            </p:pic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2B31F814-E213-7882-7799-9CB6F2A88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87442" y="4035034"/>
                  <a:ext cx="582323" cy="582323"/>
                </a:xfrm>
                <a:prstGeom prst="rect">
                  <a:avLst/>
                </a:prstGeom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043BCD98-9ACF-0781-42D2-286C3DF28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04136" y="4035034"/>
                  <a:ext cx="598051" cy="598051"/>
                </a:xfrm>
                <a:prstGeom prst="rect">
                  <a:avLst/>
                </a:prstGeom>
              </p:spPr>
            </p:pic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7C777A80-FE27-D536-CBA4-BAF8F50369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0509" y="4035034"/>
                  <a:ext cx="598051" cy="598051"/>
                </a:xfrm>
                <a:prstGeom prst="rect">
                  <a:avLst/>
                </a:prstGeom>
              </p:spPr>
            </p:pic>
            <p:pic>
              <p:nvPicPr>
                <p:cNvPr id="55" name="Graphic 54">
                  <a:extLst>
                    <a:ext uri="{FF2B5EF4-FFF2-40B4-BE49-F238E27FC236}">
                      <a16:creationId xmlns:a16="http://schemas.microsoft.com/office/drawing/2014/main" id="{29553498-FE41-235F-27C7-FCF10BCC1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2397" y="4587415"/>
                  <a:ext cx="582322" cy="582322"/>
                </a:xfrm>
                <a:prstGeom prst="rect">
                  <a:avLst/>
                </a:prstGeom>
              </p:spPr>
            </p:pic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0A81E3A7-7CBA-AD20-36FD-2B175EC393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70470" y="4587415"/>
                  <a:ext cx="582322" cy="582322"/>
                </a:xfrm>
                <a:prstGeom prst="rect">
                  <a:avLst/>
                </a:prstGeom>
              </p:spPr>
            </p:pic>
            <p:pic>
              <p:nvPicPr>
                <p:cNvPr id="58" name="Graphic 57">
                  <a:extLst>
                    <a:ext uri="{FF2B5EF4-FFF2-40B4-BE49-F238E27FC236}">
                      <a16:creationId xmlns:a16="http://schemas.microsoft.com/office/drawing/2014/main" id="{8F9EAFEA-1727-B578-9067-2643B52B2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68638" y="2845185"/>
                  <a:ext cx="559922" cy="559922"/>
                </a:xfrm>
                <a:prstGeom prst="rect">
                  <a:avLst/>
                </a:prstGeom>
              </p:spPr>
            </p:pic>
            <p:pic>
              <p:nvPicPr>
                <p:cNvPr id="59" name="Graphic 58">
                  <a:extLst>
                    <a:ext uri="{FF2B5EF4-FFF2-40B4-BE49-F238E27FC236}">
                      <a16:creationId xmlns:a16="http://schemas.microsoft.com/office/drawing/2014/main" id="{759A455D-A9E9-EF0F-883D-8E81B51DA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85888" y="1681828"/>
                  <a:ext cx="642018" cy="642018"/>
                </a:xfrm>
                <a:prstGeom prst="rect">
                  <a:avLst/>
                </a:prstGeom>
              </p:spPr>
            </p:pic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A04F5B5B-7176-EFC4-C252-F0B0BF32A7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36745" y="4587415"/>
                  <a:ext cx="582322" cy="582322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2C69BFD7-092A-8C5D-5D38-E9FD54E086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1473" y="4133673"/>
                  <a:ext cx="684122" cy="684122"/>
                </a:xfrm>
                <a:prstGeom prst="rect">
                  <a:avLst/>
                </a:prstGeom>
              </p:spPr>
            </p:pic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89A96DA8-94DE-BB07-CCF6-C0FED124AA34}"/>
                    </a:ext>
                  </a:extLst>
                </p:cNvPr>
                <p:cNvGrpSpPr/>
                <p:nvPr/>
              </p:nvGrpSpPr>
              <p:grpSpPr>
                <a:xfrm>
                  <a:off x="8945548" y="3124655"/>
                  <a:ext cx="1049850" cy="1049849"/>
                  <a:chOff x="3065147" y="1751851"/>
                  <a:chExt cx="3426971" cy="3426971"/>
                </a:xfrm>
              </p:grpSpPr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6B65655A-52A7-46EF-A64B-8864A5355D51}"/>
                      </a:ext>
                    </a:extLst>
                  </p:cNvPr>
                  <p:cNvSpPr/>
                  <p:nvPr/>
                </p:nvSpPr>
                <p:spPr>
                  <a:xfrm>
                    <a:off x="3065147" y="1751851"/>
                    <a:ext cx="3426971" cy="3426971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>
                    <a:innerShdw blurRad="202861" dist="50800" dir="13500000">
                      <a:prstClr val="black">
                        <a:alpha val="53835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>
                      <a:ln>
                        <a:solidFill>
                          <a:schemeClr val="bg1"/>
                        </a:solidFill>
                      </a:ln>
                    </a:endParaRPr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4FA17E1F-A731-0A5C-1AA8-3E868D2EB12F}"/>
                      </a:ext>
                    </a:extLst>
                  </p:cNvPr>
                  <p:cNvSpPr/>
                  <p:nvPr/>
                </p:nvSpPr>
                <p:spPr>
                  <a:xfrm>
                    <a:off x="3393944" y="2071667"/>
                    <a:ext cx="2778533" cy="277853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5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/>
                  </a:p>
                </p:txBody>
              </p:sp>
            </p:grpSp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A2D2C4E-A078-3851-EEC0-926FAF7F3D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87773" y="3266880"/>
                  <a:ext cx="765399" cy="765399"/>
                </a:xfrm>
                <a:prstGeom prst="rect">
                  <a:avLst/>
                </a:prstGeom>
              </p:spPr>
            </p:pic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44EDCE48-ED40-8B77-1B01-102663FFB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0589" y="4749331"/>
                  <a:ext cx="644568" cy="644568"/>
                </a:xfrm>
                <a:prstGeom prst="rect">
                  <a:avLst/>
                </a:prstGeom>
              </p:spPr>
            </p:pic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749B5E-B65A-379F-59D3-BB03E6C81DB4}"/>
                  </a:ext>
                </a:extLst>
              </p:cNvPr>
              <p:cNvSpPr txBox="1"/>
              <p:nvPr/>
            </p:nvSpPr>
            <p:spPr>
              <a:xfrm rot="16200000">
                <a:off x="7711266" y="1095941"/>
                <a:ext cx="3608547" cy="4253376"/>
              </a:xfrm>
              <a:prstGeom prst="rect">
                <a:avLst/>
              </a:prstGeom>
              <a:noFill/>
            </p:spPr>
            <p:txBody>
              <a:bodyPr wrap="square">
                <a:prstTxWarp prst="textCircle">
                  <a:avLst>
                    <a:gd name="adj" fmla="val 19298592"/>
                  </a:avLst>
                </a:prstTxWarp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SaaS + Data Security + Zero-day protection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F5D87D-0208-D843-361D-266AD6D38006}"/>
                  </a:ext>
                </a:extLst>
              </p:cNvPr>
              <p:cNvSpPr txBox="1"/>
              <p:nvPr/>
            </p:nvSpPr>
            <p:spPr>
              <a:xfrm rot="18545484">
                <a:off x="7662088" y="1675189"/>
                <a:ext cx="3944437" cy="4253376"/>
              </a:xfrm>
              <a:prstGeom prst="rect">
                <a:avLst/>
              </a:prstGeom>
              <a:noFill/>
            </p:spPr>
            <p:txBody>
              <a:bodyPr wrap="none" anchor="t" anchorCtr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Web/DNS Security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464CCE-EECF-715C-1EB2-BB015B3A1CB2}"/>
                </a:ext>
              </a:extLst>
            </p:cNvPr>
            <p:cNvSpPr txBox="1"/>
            <p:nvPr/>
          </p:nvSpPr>
          <p:spPr>
            <a:xfrm>
              <a:off x="7735068" y="470406"/>
              <a:ext cx="34561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Comprehensive security across your entire attack surface - Networks, Files, Web, SaaS, Data and Devices. Includes ATP and UTP.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5FF7DF-F02A-FCAB-A142-429A62B2F2AD}"/>
                </a:ext>
              </a:extLst>
            </p:cNvPr>
            <p:cNvSpPr txBox="1"/>
            <p:nvPr/>
          </p:nvSpPr>
          <p:spPr>
            <a:xfrm>
              <a:off x="5684741" y="6014094"/>
              <a:ext cx="245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SaaS + Data + Device Security and Zero-day Protection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AFD1F1BE-55D1-2218-B968-28030E5C203F}"/>
                </a:ext>
              </a:extLst>
            </p:cNvPr>
            <p:cNvSpPr/>
            <p:nvPr/>
          </p:nvSpPr>
          <p:spPr>
            <a:xfrm>
              <a:off x="7594777" y="5907642"/>
              <a:ext cx="965034" cy="685486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99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58D842-F223-DA4F-4077-4429558A8DEE}"/>
              </a:ext>
            </a:extLst>
          </p:cNvPr>
          <p:cNvSpPr txBox="1"/>
          <p:nvPr/>
        </p:nvSpPr>
        <p:spPr>
          <a:xfrm>
            <a:off x="4901609" y="7474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77EAF7-F02B-A6D3-B8B5-667DA1A165B3}"/>
              </a:ext>
            </a:extLst>
          </p:cNvPr>
          <p:cNvGrpSpPr/>
          <p:nvPr/>
        </p:nvGrpSpPr>
        <p:grpSpPr>
          <a:xfrm>
            <a:off x="427506" y="3216724"/>
            <a:ext cx="2960901" cy="2960901"/>
            <a:chOff x="427506" y="3216724"/>
            <a:chExt cx="2960901" cy="29609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B730DFC-B3D2-1C6C-7A1C-B6DA869DE78C}"/>
                </a:ext>
              </a:extLst>
            </p:cNvPr>
            <p:cNvSpPr/>
            <p:nvPr/>
          </p:nvSpPr>
          <p:spPr>
            <a:xfrm>
              <a:off x="427506" y="3216724"/>
              <a:ext cx="2960901" cy="2960901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395477" dist="50800" dir="13500000">
                <a:prstClr val="black">
                  <a:alpha val="59043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971E680-93D4-8C86-FB4C-3D7A89F8B374}"/>
                </a:ext>
              </a:extLst>
            </p:cNvPr>
            <p:cNvSpPr/>
            <p:nvPr/>
          </p:nvSpPr>
          <p:spPr>
            <a:xfrm>
              <a:off x="701052" y="3490270"/>
              <a:ext cx="2413808" cy="2413808"/>
            </a:xfrm>
            <a:prstGeom prst="ellipse">
              <a:avLst/>
            </a:prstGeom>
            <a:solidFill>
              <a:srgbClr val="63C29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E6AD9D9-B702-1FC8-FEDD-03A8BF59F72B}"/>
                </a:ext>
              </a:extLst>
            </p:cNvPr>
            <p:cNvGrpSpPr/>
            <p:nvPr/>
          </p:nvGrpSpPr>
          <p:grpSpPr>
            <a:xfrm>
              <a:off x="1382691" y="4179099"/>
              <a:ext cx="1038823" cy="1038822"/>
              <a:chOff x="3065147" y="1751851"/>
              <a:chExt cx="3426971" cy="3426971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DBE4FD6-2723-5390-7745-994BCDB997F9}"/>
                  </a:ext>
                </a:extLst>
              </p:cNvPr>
              <p:cNvSpPr/>
              <p:nvPr/>
            </p:nvSpPr>
            <p:spPr>
              <a:xfrm>
                <a:off x="3065147" y="1751851"/>
                <a:ext cx="3426971" cy="342697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202861" dist="50800" dir="13500000">
                  <a:prstClr val="black">
                    <a:alpha val="53835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902907A6-B76F-FB7E-2B4C-E0F46D0CA4C7}"/>
                  </a:ext>
                </a:extLst>
              </p:cNvPr>
              <p:cNvSpPr/>
              <p:nvPr/>
            </p:nvSpPr>
            <p:spPr>
              <a:xfrm>
                <a:off x="3393944" y="2071667"/>
                <a:ext cx="2778533" cy="277853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AC36A79-7487-2A41-8B39-139F2F92B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519403" y="4315811"/>
              <a:ext cx="765399" cy="765399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F4977DDD-DB34-AD7C-4A47-D7343A70A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986" y="4475747"/>
              <a:ext cx="637879" cy="637879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B3C72E50-BE7E-A4CB-97AF-3CEA7E0B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15223" y="5129054"/>
              <a:ext cx="637879" cy="637879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DDB4A53-CB26-6E26-3399-3F4D667C7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3114" y="5138964"/>
              <a:ext cx="637879" cy="637879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438FF87E-DA40-47C7-17BB-460DDF2C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449967" y="4475747"/>
              <a:ext cx="576378" cy="57637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C015C1-3C19-047D-3F53-46C04561966A}"/>
              </a:ext>
            </a:extLst>
          </p:cNvPr>
          <p:cNvSpPr txBox="1"/>
          <p:nvPr/>
        </p:nvSpPr>
        <p:spPr>
          <a:xfrm>
            <a:off x="613690" y="3393589"/>
            <a:ext cx="2638337" cy="2473465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9967080"/>
              </a:avLst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Network and File Security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DE7A5B3-75DA-BD09-BBC3-3D5842B76FCB}"/>
              </a:ext>
            </a:extLst>
          </p:cNvPr>
          <p:cNvGrpSpPr/>
          <p:nvPr/>
        </p:nvGrpSpPr>
        <p:grpSpPr>
          <a:xfrm>
            <a:off x="2067738" y="1737115"/>
            <a:ext cx="4953394" cy="4856013"/>
            <a:chOff x="2067738" y="1737115"/>
            <a:chExt cx="4953394" cy="485601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8DEF5AA-D3E4-D162-9D7C-1719B6DE9DD6}"/>
                </a:ext>
              </a:extLst>
            </p:cNvPr>
            <p:cNvGrpSpPr/>
            <p:nvPr/>
          </p:nvGrpSpPr>
          <p:grpSpPr>
            <a:xfrm>
              <a:off x="3476707" y="1828460"/>
              <a:ext cx="3544425" cy="4360697"/>
              <a:chOff x="3476707" y="1828460"/>
              <a:chExt cx="3544425" cy="4360697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C51A72B-A037-0BDB-19DE-E41351C95716}"/>
                  </a:ext>
                </a:extLst>
              </p:cNvPr>
              <p:cNvGrpSpPr/>
              <p:nvPr/>
            </p:nvGrpSpPr>
            <p:grpSpPr>
              <a:xfrm>
                <a:off x="3476707" y="1828460"/>
                <a:ext cx="3544425" cy="4360697"/>
                <a:chOff x="3476707" y="1828460"/>
                <a:chExt cx="3544425" cy="4360697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3EC9401-80CB-BDD4-4F3E-2F66250C5141}"/>
                    </a:ext>
                  </a:extLst>
                </p:cNvPr>
                <p:cNvGrpSpPr/>
                <p:nvPr/>
              </p:nvGrpSpPr>
              <p:grpSpPr>
                <a:xfrm>
                  <a:off x="3477367" y="2645392"/>
                  <a:ext cx="3543765" cy="3543765"/>
                  <a:chOff x="3477367" y="2645392"/>
                  <a:chExt cx="3543765" cy="3543765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D8592B5D-D05C-1D11-2A45-C3AD52A8BEA5}"/>
                      </a:ext>
                    </a:extLst>
                  </p:cNvPr>
                  <p:cNvSpPr/>
                  <p:nvPr/>
                </p:nvSpPr>
                <p:spPr>
                  <a:xfrm>
                    <a:off x="3477367" y="2645392"/>
                    <a:ext cx="3543765" cy="3543765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ffectLst>
                    <a:innerShdw blurRad="395477" dist="50800" dir="13500000">
                      <a:prstClr val="black">
                        <a:alpha val="60438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DDA2F581-130B-E704-522F-5085254DC443}"/>
                      </a:ext>
                    </a:extLst>
                  </p:cNvPr>
                  <p:cNvGrpSpPr/>
                  <p:nvPr/>
                </p:nvGrpSpPr>
                <p:grpSpPr>
                  <a:xfrm>
                    <a:off x="3755906" y="2924228"/>
                    <a:ext cx="2986686" cy="2983423"/>
                    <a:chOff x="7477357" y="2924228"/>
                    <a:chExt cx="2986686" cy="2983423"/>
                  </a:xfrm>
                </p:grpSpPr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E6272F82-DE4A-0732-B52A-DC028F81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308" y="2925572"/>
                      <a:ext cx="2980735" cy="2980735"/>
                    </a:xfrm>
                    <a:prstGeom prst="ellipse">
                      <a:avLst/>
                    </a:prstGeom>
                    <a:solidFill>
                      <a:srgbClr val="2F8D6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" name="Chord 51">
                      <a:extLst>
                        <a:ext uri="{FF2B5EF4-FFF2-40B4-BE49-F238E27FC236}">
                          <a16:creationId xmlns:a16="http://schemas.microsoft.com/office/drawing/2014/main" id="{3A75D0D6-4031-B597-8F09-B20E511A451F}"/>
                        </a:ext>
                      </a:extLst>
                    </p:cNvPr>
                    <p:cNvSpPr/>
                    <p:nvPr/>
                  </p:nvSpPr>
                  <p:spPr>
                    <a:xfrm rot="6595946">
                      <a:off x="7477357" y="2924228"/>
                      <a:ext cx="2983423" cy="2983423"/>
                    </a:xfrm>
                    <a:prstGeom prst="chord">
                      <a:avLst>
                        <a:gd name="adj1" fmla="val 4161240"/>
                        <a:gd name="adj2" fmla="val 15025648"/>
                      </a:avLst>
                    </a:prstGeom>
                    <a:solidFill>
                      <a:srgbClr val="63C29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B23FD032-A045-5399-C6EA-56D70684E28D}"/>
                      </a:ext>
                    </a:extLst>
                  </p:cNvPr>
                  <p:cNvGrpSpPr/>
                  <p:nvPr/>
                </p:nvGrpSpPr>
                <p:grpSpPr>
                  <a:xfrm>
                    <a:off x="4722312" y="3897863"/>
                    <a:ext cx="1038823" cy="1038822"/>
                    <a:chOff x="3065147" y="1751851"/>
                    <a:chExt cx="3426971" cy="3426971"/>
                  </a:xfrm>
                </p:grpSpPr>
                <p:sp>
                  <p:nvSpPr>
                    <p:cNvPr id="49" name="Oval 48">
                      <a:extLst>
                        <a:ext uri="{FF2B5EF4-FFF2-40B4-BE49-F238E27FC236}">
                          <a16:creationId xmlns:a16="http://schemas.microsoft.com/office/drawing/2014/main" id="{5115EF72-2FDF-7A07-8B2F-D2068B9C6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5147" y="1751851"/>
                      <a:ext cx="3426971" cy="3426971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>
                      <a:noFill/>
                    </a:ln>
                    <a:effectLst>
                      <a:innerShdw blurRad="202861" dist="50800" dir="13500000">
                        <a:prstClr val="black">
                          <a:alpha val="53835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FD037291-1B8D-6A9B-1EB5-9C61A9943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944" y="2071667"/>
                      <a:ext cx="2778533" cy="277853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50000">
                          <a:schemeClr val="bg1">
                            <a:lumMod val="85000"/>
                          </a:schemeClr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135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 dirty="0"/>
                    </a:p>
                  </p:txBody>
                </p:sp>
              </p:grpSp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4B60A625-451C-9ED3-4693-FC6E6A6BED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859024" y="4034575"/>
                    <a:ext cx="765399" cy="765399"/>
                  </a:xfrm>
                  <a:prstGeom prst="rect">
                    <a:avLst/>
                  </a:prstGeom>
                </p:spPr>
              </p:pic>
              <p:pic>
                <p:nvPicPr>
                  <p:cNvPr id="31" name="Graphic 30">
                    <a:extLst>
                      <a:ext uri="{FF2B5EF4-FFF2-40B4-BE49-F238E27FC236}">
                        <a16:creationId xmlns:a16="http://schemas.microsoft.com/office/drawing/2014/main" id="{D2FC0F9C-48D3-32AB-62DE-FAA694913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10920" y="4495349"/>
                    <a:ext cx="577461" cy="577461"/>
                  </a:xfrm>
                  <a:prstGeom prst="rect">
                    <a:avLst/>
                  </a:prstGeom>
                </p:spPr>
              </p:pic>
              <p:pic>
                <p:nvPicPr>
                  <p:cNvPr id="32" name="Graphic 31">
                    <a:extLst>
                      <a:ext uri="{FF2B5EF4-FFF2-40B4-BE49-F238E27FC236}">
                        <a16:creationId xmlns:a16="http://schemas.microsoft.com/office/drawing/2014/main" id="{A2310E24-0427-5550-8863-40987BACEC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65966" y="4942769"/>
                    <a:ext cx="593058" cy="593058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phic 32">
                    <a:extLst>
                      <a:ext uri="{FF2B5EF4-FFF2-40B4-BE49-F238E27FC236}">
                        <a16:creationId xmlns:a16="http://schemas.microsoft.com/office/drawing/2014/main" id="{B7CF38C1-AF92-61B9-A7F0-6F3841ED3A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5467" y="4958367"/>
                    <a:ext cx="577460" cy="577460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phic 33">
                    <a:extLst>
                      <a:ext uri="{FF2B5EF4-FFF2-40B4-BE49-F238E27FC236}">
                        <a16:creationId xmlns:a16="http://schemas.microsoft.com/office/drawing/2014/main" id="{3F4ED633-3B7B-2095-D926-8C1263B2E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42437" y="5297250"/>
                    <a:ext cx="577461" cy="577461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495A498F-3019-3CC7-723D-3BB2ABA746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10370" y="4495348"/>
                    <a:ext cx="577461" cy="577461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phic 41">
                    <a:extLst>
                      <a:ext uri="{FF2B5EF4-FFF2-40B4-BE49-F238E27FC236}">
                        <a16:creationId xmlns:a16="http://schemas.microsoft.com/office/drawing/2014/main" id="{EB4B43FF-8D60-50F2-6D6F-065F8D38D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>
                    <a:extLst>
                      <a:ext uri="{96DAC541-7B7A-43D3-8B79-37D633B846F1}">
                        <asvg:svgBlip xmlns:asvg="http://schemas.microsoft.com/office/drawing/2016/SVG/main" r:embed="rId3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2312" y="5297250"/>
                    <a:ext cx="577461" cy="577461"/>
                  </a:xfrm>
                  <a:prstGeom prst="rect">
                    <a:avLst/>
                  </a:prstGeom>
                </p:spPr>
              </p:pic>
              <p:pic>
                <p:nvPicPr>
                  <p:cNvPr id="43" name="Graphic 42">
                    <a:extLst>
                      <a:ext uri="{FF2B5EF4-FFF2-40B4-BE49-F238E27FC236}">
                        <a16:creationId xmlns:a16="http://schemas.microsoft.com/office/drawing/2014/main" id="{274E0B1F-AA16-8ABB-9055-DCB2A0B5C9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7436" y="3732483"/>
                    <a:ext cx="563994" cy="563994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phic 43">
                    <a:extLst>
                      <a:ext uri="{FF2B5EF4-FFF2-40B4-BE49-F238E27FC236}">
                        <a16:creationId xmlns:a16="http://schemas.microsoft.com/office/drawing/2014/main" id="{A9EAAF21-1D40-FFED-3CB3-273AB255D6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5012" y="3203949"/>
                    <a:ext cx="563994" cy="563994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>
                    <a:extLst>
                      <a:ext uri="{FF2B5EF4-FFF2-40B4-BE49-F238E27FC236}">
                        <a16:creationId xmlns:a16="http://schemas.microsoft.com/office/drawing/2014/main" id="{27F4E138-1D42-C192-31CA-AAEBCE402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>
                    <a:extLst>
                      <a:ext uri="{96DAC541-7B7A-43D3-8B79-37D633B846F1}">
                        <asvg:svgBlip xmlns:asvg="http://schemas.microsoft.com/office/drawing/2016/SVG/main" r:embed="rId3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79649" y="3198315"/>
                    <a:ext cx="563994" cy="563994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>
                    <a:extLst>
                      <a:ext uri="{FF2B5EF4-FFF2-40B4-BE49-F238E27FC236}">
                        <a16:creationId xmlns:a16="http://schemas.microsoft.com/office/drawing/2014/main" id="{5BE05BB8-3B70-660D-4B08-98E22EE77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96DAC541-7B7A-43D3-8B79-37D633B846F1}">
                        <asvg:svgBlip xmlns:asvg="http://schemas.microsoft.com/office/drawing/2016/SVG/main" r:embed="rId3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08913" y="3759672"/>
                    <a:ext cx="509617" cy="5096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A2333D85-D784-4387-6410-10C4191A861B}"/>
                    </a:ext>
                  </a:extLst>
                </p:cNvPr>
                <p:cNvSpPr txBox="1"/>
                <p:nvPr/>
              </p:nvSpPr>
              <p:spPr>
                <a:xfrm>
                  <a:off x="3476707" y="1828460"/>
                  <a:ext cx="3530966" cy="4253376"/>
                </a:xfrm>
                <a:prstGeom prst="rect">
                  <a:avLst/>
                </a:prstGeom>
                <a:noFill/>
              </p:spPr>
              <p:txBody>
                <a:bodyPr wrap="none" anchor="t" anchorCtr="0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Web/DNS Security</a:t>
                  </a:r>
                </a:p>
              </p:txBody>
            </p: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6F44990-39C9-0F33-FC74-F3C042F1F19A}"/>
                  </a:ext>
                </a:extLst>
              </p:cNvPr>
              <p:cNvSpPr txBox="1"/>
              <p:nvPr/>
            </p:nvSpPr>
            <p:spPr>
              <a:xfrm>
                <a:off x="3770208" y="2815283"/>
                <a:ext cx="2956992" cy="2590190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>
                    <a:gd name="adj" fmla="val 10625869"/>
                  </a:avLst>
                </a:prstTxWarp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Network and File Security</a:t>
                </a:r>
              </a:p>
            </p:txBody>
          </p:sp>
        </p:grp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8E8AC679-EF2C-7690-85C4-5A1E90D004AB}"/>
                </a:ext>
              </a:extLst>
            </p:cNvPr>
            <p:cNvSpPr/>
            <p:nvPr/>
          </p:nvSpPr>
          <p:spPr>
            <a:xfrm>
              <a:off x="3462398" y="5907642"/>
              <a:ext cx="965034" cy="685486"/>
            </a:xfrm>
            <a:prstGeom prst="rightArrow">
              <a:avLst/>
            </a:prstGeom>
            <a:gradFill>
              <a:gsLst>
                <a:gs pos="0">
                  <a:schemeClr val="accent1">
                    <a:lumMod val="50000"/>
                    <a:alpha val="0"/>
                  </a:schemeClr>
                </a:gs>
                <a:gs pos="99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74EBDF-CC01-34CB-CA48-2EF26F5438D5}"/>
                </a:ext>
              </a:extLst>
            </p:cNvPr>
            <p:cNvSpPr txBox="1"/>
            <p:nvPr/>
          </p:nvSpPr>
          <p:spPr>
            <a:xfrm>
              <a:off x="4106776" y="1737115"/>
              <a:ext cx="22388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Advanced protection across network and web., Includes ATP. Blocks more threat vectors.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B0CB81-E7C5-0556-1F9E-BDFEA6152998}"/>
                </a:ext>
              </a:extLst>
            </p:cNvPr>
            <p:cNvSpPr txBox="1"/>
            <p:nvPr/>
          </p:nvSpPr>
          <p:spPr>
            <a:xfrm>
              <a:off x="2067738" y="6125221"/>
              <a:ext cx="2238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Add Web Security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38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967">
        <p:fade/>
      </p:transition>
    </mc:Choice>
    <mc:Fallback xmlns="">
      <p:transition spd="med" advTm="42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C3B55-CD03-B9D6-E3F7-E3462AAC8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782C-C8F6-95C9-0E43-AD2D5B67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FortiGuard Services by Bundles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AD6E83-937D-F49B-7FF8-689A753EFAE9}"/>
              </a:ext>
            </a:extLst>
          </p:cNvPr>
          <p:cNvSpPr/>
          <p:nvPr/>
        </p:nvSpPr>
        <p:spPr>
          <a:xfrm>
            <a:off x="5472974" y="903469"/>
            <a:ext cx="529319" cy="2561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45%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7C87AD-1656-21D9-625C-CE0D639A7629}"/>
              </a:ext>
            </a:extLst>
          </p:cNvPr>
          <p:cNvGrpSpPr/>
          <p:nvPr/>
        </p:nvGrpSpPr>
        <p:grpSpPr>
          <a:xfrm>
            <a:off x="694804" y="1647287"/>
            <a:ext cx="10780727" cy="228598"/>
            <a:chOff x="694806" y="4277595"/>
            <a:chExt cx="10780727" cy="22859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B3F491A-9BBA-8925-DA31-65E34C698823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F317C1BF-B19D-C5A2-4EF9-84F712DD81CA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r>
                <a:rPr lang="en-US" sz="1300" dirty="0">
                  <a:solidFill>
                    <a:schemeClr val="bg1"/>
                  </a:solidFill>
                </a:rPr>
                <a:t>Advanced Malware Prevention(AMP)</a:t>
              </a: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79F91B9-7D8C-F724-6BB6-60136A86510F}"/>
              </a:ext>
            </a:extLst>
          </p:cNvPr>
          <p:cNvSpPr/>
          <p:nvPr/>
        </p:nvSpPr>
        <p:spPr>
          <a:xfrm>
            <a:off x="1048536" y="1962282"/>
            <a:ext cx="10424160" cy="22785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400">
                <a:solidFill>
                  <a:schemeClr val="accent1"/>
                </a:solidFill>
              </a:rPr>
              <a:t>Antivirus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BD96568-85BC-1C00-4280-B99E5F37D7E9}"/>
              </a:ext>
            </a:extLst>
          </p:cNvPr>
          <p:cNvSpPr/>
          <p:nvPr/>
        </p:nvSpPr>
        <p:spPr>
          <a:xfrm>
            <a:off x="1048536" y="2266166"/>
            <a:ext cx="10424160" cy="22785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1400" dirty="0" err="1">
                <a:solidFill>
                  <a:schemeClr val="accent1"/>
                </a:solidFill>
              </a:rPr>
              <a:t>FortiSandbox</a:t>
            </a:r>
            <a:r>
              <a:rPr lang="en-US" sz="1400" dirty="0">
                <a:solidFill>
                  <a:schemeClr val="accent1"/>
                </a:solidFill>
              </a:rPr>
              <a:t> SaaS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D97F03-50E8-D244-13B9-F3BF888B8FC4}"/>
              </a:ext>
            </a:extLst>
          </p:cNvPr>
          <p:cNvGrpSpPr/>
          <p:nvPr/>
        </p:nvGrpSpPr>
        <p:grpSpPr>
          <a:xfrm>
            <a:off x="694804" y="1324897"/>
            <a:ext cx="10780727" cy="228598"/>
            <a:chOff x="694806" y="4277595"/>
            <a:chExt cx="10780727" cy="22859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741CA2A-B289-9979-A656-00020BC0D611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59" name="Rectangle: Top Corners Rounded 58">
              <a:extLst>
                <a:ext uri="{FF2B5EF4-FFF2-40B4-BE49-F238E27FC236}">
                  <a16:creationId xmlns:a16="http://schemas.microsoft.com/office/drawing/2014/main" id="{9E7BA07C-3734-E3B3-B6B7-48FAE87C9EE8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Intrusion Prevention (IPS)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D8D8F8-468F-4A91-4A5D-C7A59EA29C84}"/>
              </a:ext>
            </a:extLst>
          </p:cNvPr>
          <p:cNvGrpSpPr/>
          <p:nvPr/>
        </p:nvGrpSpPr>
        <p:grpSpPr>
          <a:xfrm>
            <a:off x="694804" y="2584241"/>
            <a:ext cx="10780727" cy="228598"/>
            <a:chOff x="694806" y="4277595"/>
            <a:chExt cx="10780727" cy="228598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19F0C370-F72D-932F-35AA-EAF04CADC1F8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9C0FC0CA-2AD8-E046-4158-C1B3CFB014C6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DNS Filtering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6C39755-F47F-C0A5-5332-3DF650BEEDB6}"/>
              </a:ext>
            </a:extLst>
          </p:cNvPr>
          <p:cNvGrpSpPr/>
          <p:nvPr/>
        </p:nvGrpSpPr>
        <p:grpSpPr>
          <a:xfrm>
            <a:off x="694804" y="2897290"/>
            <a:ext cx="10780727" cy="228598"/>
            <a:chOff x="694806" y="4277595"/>
            <a:chExt cx="10780727" cy="22859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F2983495-41EF-0D75-416F-567C71E1BB60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9994A8FE-00BA-5A12-F77C-BD22B4AE89FE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URL Filtering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B8BB8D2-028E-56E8-28A7-995F2FA80DC0}"/>
              </a:ext>
            </a:extLst>
          </p:cNvPr>
          <p:cNvGrpSpPr/>
          <p:nvPr/>
        </p:nvGrpSpPr>
        <p:grpSpPr>
          <a:xfrm>
            <a:off x="694803" y="3210339"/>
            <a:ext cx="10780727" cy="228598"/>
            <a:chOff x="694806" y="4277595"/>
            <a:chExt cx="10780727" cy="228598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1B7DB68-D431-D691-69B4-5B7A611B019C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69" name="Rectangle: Top Corners Rounded 68">
              <a:extLst>
                <a:ext uri="{FF2B5EF4-FFF2-40B4-BE49-F238E27FC236}">
                  <a16:creationId xmlns:a16="http://schemas.microsoft.com/office/drawing/2014/main" id="{86B8CB6D-2324-F207-25F2-559FDA10F637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Anti-Botnet and C2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D6282E-4246-B121-88C9-95B16DD7082D}"/>
              </a:ext>
            </a:extLst>
          </p:cNvPr>
          <p:cNvGrpSpPr/>
          <p:nvPr/>
        </p:nvGrpSpPr>
        <p:grpSpPr>
          <a:xfrm>
            <a:off x="694803" y="3523388"/>
            <a:ext cx="10780727" cy="228598"/>
            <a:chOff x="694806" y="4277595"/>
            <a:chExt cx="10780727" cy="228598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B9834AA-F71B-7CE0-887C-AA5265F362EF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BBBB24EC-560F-664B-DE67-69A679C97920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Anti-Spam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6A4CAF1-D9B0-9065-22DB-14726BD59636}"/>
              </a:ext>
            </a:extLst>
          </p:cNvPr>
          <p:cNvGrpSpPr/>
          <p:nvPr/>
        </p:nvGrpSpPr>
        <p:grpSpPr>
          <a:xfrm>
            <a:off x="694804" y="5054984"/>
            <a:ext cx="10780727" cy="228598"/>
            <a:chOff x="694806" y="4277595"/>
            <a:chExt cx="10780727" cy="228598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319111F8-1EDB-9C00-41F9-75BC29B8788C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80" name="Rectangle: Top Corners Rounded 79">
              <a:extLst>
                <a:ext uri="{FF2B5EF4-FFF2-40B4-BE49-F238E27FC236}">
                  <a16:creationId xmlns:a16="http://schemas.microsoft.com/office/drawing/2014/main" id="{48787839-951B-37D6-AA69-4BA4A46740CA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Inline CASB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47FB6-4728-4209-41B6-0D5A74328B58}"/>
              </a:ext>
            </a:extLst>
          </p:cNvPr>
          <p:cNvGrpSpPr/>
          <p:nvPr/>
        </p:nvGrpSpPr>
        <p:grpSpPr>
          <a:xfrm>
            <a:off x="694804" y="5368032"/>
            <a:ext cx="10780728" cy="227857"/>
            <a:chOff x="705635" y="4593332"/>
            <a:chExt cx="10780728" cy="227857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3AA9843C-58EA-4278-1542-88702808DE69}"/>
                </a:ext>
              </a:extLst>
            </p:cNvPr>
            <p:cNvSpPr/>
            <p:nvPr/>
          </p:nvSpPr>
          <p:spPr>
            <a:xfrm>
              <a:off x="705636" y="4593332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Application Control</a:t>
              </a:r>
            </a:p>
          </p:txBody>
        </p:sp>
        <p:sp>
          <p:nvSpPr>
            <p:cNvPr id="83" name="Rectangle: Top Corners Rounded 82">
              <a:extLst>
                <a:ext uri="{FF2B5EF4-FFF2-40B4-BE49-F238E27FC236}">
                  <a16:creationId xmlns:a16="http://schemas.microsoft.com/office/drawing/2014/main" id="{E5262F28-F006-743C-40A0-511718CC2000}"/>
                </a:ext>
              </a:extLst>
            </p:cNvPr>
            <p:cNvSpPr/>
            <p:nvPr/>
          </p:nvSpPr>
          <p:spPr>
            <a:xfrm rot="16200000">
              <a:off x="2091275" y="3207692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Application Control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55E53A8-774F-0B2B-C7C6-3405FCC6CC9F}"/>
              </a:ext>
            </a:extLst>
          </p:cNvPr>
          <p:cNvSpPr/>
          <p:nvPr/>
        </p:nvSpPr>
        <p:spPr>
          <a:xfrm>
            <a:off x="9525000" y="6377844"/>
            <a:ext cx="2381250" cy="2568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DF2626-F57E-EBDC-0D84-5F88864E24B4}"/>
              </a:ext>
            </a:extLst>
          </p:cNvPr>
          <p:cNvGrpSpPr/>
          <p:nvPr/>
        </p:nvGrpSpPr>
        <p:grpSpPr>
          <a:xfrm>
            <a:off x="691969" y="3836437"/>
            <a:ext cx="10780727" cy="228598"/>
            <a:chOff x="694806" y="4277595"/>
            <a:chExt cx="10780727" cy="22859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2A70FB0-13BB-8DC2-4C6F-DE7C5486CF66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41" name="Rectangle: Top Corners Rounded 40">
              <a:extLst>
                <a:ext uri="{FF2B5EF4-FFF2-40B4-BE49-F238E27FC236}">
                  <a16:creationId xmlns:a16="http://schemas.microsoft.com/office/drawing/2014/main" id="{93A75C3F-D08B-66D7-0558-12F8E97DF153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Data Loss Prevention (DLP)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E48E80-D12B-9813-B768-DF87576232C7}"/>
              </a:ext>
            </a:extLst>
          </p:cNvPr>
          <p:cNvGrpSpPr/>
          <p:nvPr/>
        </p:nvGrpSpPr>
        <p:grpSpPr>
          <a:xfrm>
            <a:off x="691969" y="4149486"/>
            <a:ext cx="10780727" cy="228598"/>
            <a:chOff x="694806" y="4277595"/>
            <a:chExt cx="10780727" cy="22859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4A05811-D00E-42C1-DD4F-32878946C647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CASB (Inline)</a:t>
              </a:r>
            </a:p>
          </p:txBody>
        </p:sp>
        <p:sp>
          <p:nvSpPr>
            <p:cNvPr id="46" name="Rectangle: Top Corners Rounded 45">
              <a:extLst>
                <a:ext uri="{FF2B5EF4-FFF2-40B4-BE49-F238E27FC236}">
                  <a16:creationId xmlns:a16="http://schemas.microsoft.com/office/drawing/2014/main" id="{DD306ABD-4335-EABB-0BB6-00EF7B7F872E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Inline Malware Prevention (ILMPS)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CCDD98B-7E3D-4414-4D58-C2560BCD962A}"/>
              </a:ext>
            </a:extLst>
          </p:cNvPr>
          <p:cNvGrpSpPr/>
          <p:nvPr/>
        </p:nvGrpSpPr>
        <p:grpSpPr>
          <a:xfrm>
            <a:off x="691969" y="4462535"/>
            <a:ext cx="10780727" cy="228598"/>
            <a:chOff x="694806" y="4277595"/>
            <a:chExt cx="10780727" cy="228598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D775D913-48BC-3974-11DF-C23C01C015D4}"/>
                </a:ext>
              </a:extLst>
            </p:cNvPr>
            <p:cNvSpPr/>
            <p:nvPr/>
          </p:nvSpPr>
          <p:spPr>
            <a:xfrm>
              <a:off x="694806" y="4278336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e)</a:t>
              </a:r>
            </a:p>
          </p:txBody>
        </p:sp>
        <p:sp>
          <p:nvSpPr>
            <p:cNvPr id="117" name="Rectangle: Top Corners Rounded 116">
              <a:extLst>
                <a:ext uri="{FF2B5EF4-FFF2-40B4-BE49-F238E27FC236}">
                  <a16:creationId xmlns:a16="http://schemas.microsoft.com/office/drawing/2014/main" id="{A2DAF518-7BC0-6E9B-BE1C-740631B38025}"/>
                </a:ext>
              </a:extLst>
            </p:cNvPr>
            <p:cNvSpPr/>
            <p:nvPr/>
          </p:nvSpPr>
          <p:spPr>
            <a:xfrm rot="16200000">
              <a:off x="2091277" y="2891955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Attack Surface Security (ASS)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FD6045B-ABE6-0983-998F-10B8AFA87EC9}"/>
              </a:ext>
            </a:extLst>
          </p:cNvPr>
          <p:cNvCxnSpPr>
            <a:cxnSpLocks/>
          </p:cNvCxnSpPr>
          <p:nvPr/>
        </p:nvCxnSpPr>
        <p:spPr>
          <a:xfrm>
            <a:off x="6362700" y="1254624"/>
            <a:ext cx="0" cy="43412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837016-E5D4-4088-8009-4A176523603C}"/>
              </a:ext>
            </a:extLst>
          </p:cNvPr>
          <p:cNvCxnSpPr>
            <a:cxnSpLocks/>
          </p:cNvCxnSpPr>
          <p:nvPr/>
        </p:nvCxnSpPr>
        <p:spPr>
          <a:xfrm>
            <a:off x="8940866" y="1254624"/>
            <a:ext cx="0" cy="434126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BBF76F8-668C-1712-9659-E2BF9E875298}"/>
              </a:ext>
            </a:extLst>
          </p:cNvPr>
          <p:cNvGrpSpPr/>
          <p:nvPr/>
        </p:nvGrpSpPr>
        <p:grpSpPr>
          <a:xfrm>
            <a:off x="705636" y="4758537"/>
            <a:ext cx="10780728" cy="227857"/>
            <a:chOff x="705635" y="4593332"/>
            <a:chExt cx="10780728" cy="227857"/>
          </a:xfrm>
        </p:grpSpPr>
        <p:sp>
          <p:nvSpPr>
            <p:cNvPr id="9" name="Rectangle: Rounded Corners 81">
              <a:extLst>
                <a:ext uri="{FF2B5EF4-FFF2-40B4-BE49-F238E27FC236}">
                  <a16:creationId xmlns:a16="http://schemas.microsoft.com/office/drawing/2014/main" id="{EB30F5E8-4BE7-FA92-9FCC-0A10B87CFF48}"/>
                </a:ext>
              </a:extLst>
            </p:cNvPr>
            <p:cNvSpPr/>
            <p:nvPr/>
          </p:nvSpPr>
          <p:spPr>
            <a:xfrm>
              <a:off x="705636" y="4593332"/>
              <a:ext cx="10780727" cy="22785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Application Control</a:t>
              </a:r>
            </a:p>
          </p:txBody>
        </p:sp>
        <p:sp>
          <p:nvSpPr>
            <p:cNvPr id="10" name="Rectangle: Top Corners Rounded 82">
              <a:extLst>
                <a:ext uri="{FF2B5EF4-FFF2-40B4-BE49-F238E27FC236}">
                  <a16:creationId xmlns:a16="http://schemas.microsoft.com/office/drawing/2014/main" id="{C9E19F6F-7DC9-8ACB-F446-F7E7A8B8768E}"/>
                </a:ext>
              </a:extLst>
            </p:cNvPr>
            <p:cNvSpPr/>
            <p:nvPr/>
          </p:nvSpPr>
          <p:spPr>
            <a:xfrm rot="16200000">
              <a:off x="2091275" y="3207692"/>
              <a:ext cx="227856" cy="2999136"/>
            </a:xfrm>
            <a:prstGeom prst="round2SameRect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FortiConverter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6A6EC8-194C-BD1D-1D68-1C454C45BCB3}"/>
              </a:ext>
            </a:extLst>
          </p:cNvPr>
          <p:cNvSpPr/>
          <p:nvPr/>
        </p:nvSpPr>
        <p:spPr>
          <a:xfrm>
            <a:off x="6096000" y="-971220"/>
            <a:ext cx="6096001" cy="76807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Please improve this slide visually. ATP, UTP and ENT should be 3 columns. All services within that bundle should appear by clicking.  Please use color variations or other method to distinguish between bundles</a:t>
            </a:r>
          </a:p>
        </p:txBody>
      </p:sp>
      <p:sp>
        <p:nvSpPr>
          <p:cNvPr id="14" name="Rectangle: Top Corners Rounded 74">
            <a:extLst>
              <a:ext uri="{FF2B5EF4-FFF2-40B4-BE49-F238E27FC236}">
                <a16:creationId xmlns:a16="http://schemas.microsoft.com/office/drawing/2014/main" id="{28EFC9D1-3BC6-1A27-DC1D-9E56F11C6274}"/>
              </a:ext>
            </a:extLst>
          </p:cNvPr>
          <p:cNvSpPr/>
          <p:nvPr/>
        </p:nvSpPr>
        <p:spPr>
          <a:xfrm>
            <a:off x="3813692" y="864419"/>
            <a:ext cx="2536813" cy="458960"/>
          </a:xfrm>
          <a:prstGeom prst="round2SameRect">
            <a:avLst>
              <a:gd name="adj1" fmla="val 19025"/>
              <a:gd name="adj2" fmla="val 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74">
            <a:extLst>
              <a:ext uri="{FF2B5EF4-FFF2-40B4-BE49-F238E27FC236}">
                <a16:creationId xmlns:a16="http://schemas.microsoft.com/office/drawing/2014/main" id="{36F01926-7F50-76CD-BCFA-3645E59EB8D4}"/>
              </a:ext>
            </a:extLst>
          </p:cNvPr>
          <p:cNvSpPr/>
          <p:nvPr/>
        </p:nvSpPr>
        <p:spPr>
          <a:xfrm>
            <a:off x="6383637" y="864419"/>
            <a:ext cx="2536813" cy="458960"/>
          </a:xfrm>
          <a:prstGeom prst="round2SameRect">
            <a:avLst>
              <a:gd name="adj1" fmla="val 19025"/>
              <a:gd name="adj2" fmla="val 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Top Corners Rounded 74">
            <a:extLst>
              <a:ext uri="{FF2B5EF4-FFF2-40B4-BE49-F238E27FC236}">
                <a16:creationId xmlns:a16="http://schemas.microsoft.com/office/drawing/2014/main" id="{10A8D328-79A4-D5BD-BAF1-1C317B120779}"/>
              </a:ext>
            </a:extLst>
          </p:cNvPr>
          <p:cNvSpPr/>
          <p:nvPr/>
        </p:nvSpPr>
        <p:spPr>
          <a:xfrm>
            <a:off x="8958395" y="864419"/>
            <a:ext cx="2536813" cy="458960"/>
          </a:xfrm>
          <a:prstGeom prst="round2SameRect">
            <a:avLst>
              <a:gd name="adj1" fmla="val 19025"/>
              <a:gd name="adj2" fmla="val 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0000">
                <a:schemeClr val="accent1"/>
              </a:gs>
            </a:gsLst>
            <a:lin ang="135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2A2A1-4374-EE5E-6C2B-E53B1115E1A0}"/>
              </a:ext>
            </a:extLst>
          </p:cNvPr>
          <p:cNvSpPr txBox="1"/>
          <p:nvPr/>
        </p:nvSpPr>
        <p:spPr>
          <a:xfrm>
            <a:off x="3833722" y="952333"/>
            <a:ext cx="250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ATP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25F484-C43C-4818-B330-510D2B8ED2E8}"/>
              </a:ext>
            </a:extLst>
          </p:cNvPr>
          <p:cNvSpPr txBox="1"/>
          <p:nvPr/>
        </p:nvSpPr>
        <p:spPr>
          <a:xfrm>
            <a:off x="6403301" y="952333"/>
            <a:ext cx="250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UTP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51254A-AF8D-7E6F-CE49-3B9D34A23D8C}"/>
              </a:ext>
            </a:extLst>
          </p:cNvPr>
          <p:cNvSpPr txBox="1"/>
          <p:nvPr/>
        </p:nvSpPr>
        <p:spPr>
          <a:xfrm>
            <a:off x="8961306" y="952333"/>
            <a:ext cx="2505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ENT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831FE-E535-305B-B9E5-DEE837BF8A78}"/>
              </a:ext>
            </a:extLst>
          </p:cNvPr>
          <p:cNvGrpSpPr/>
          <p:nvPr/>
        </p:nvGrpSpPr>
        <p:grpSpPr>
          <a:xfrm>
            <a:off x="4738401" y="3822267"/>
            <a:ext cx="7368351" cy="2284829"/>
            <a:chOff x="4738401" y="3822267"/>
            <a:chExt cx="7368351" cy="22848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EE17D5-E654-D3B6-27F9-C08CB3ACD0BF}"/>
                </a:ext>
              </a:extLst>
            </p:cNvPr>
            <p:cNvSpPr txBox="1"/>
            <p:nvPr/>
          </p:nvSpPr>
          <p:spPr>
            <a:xfrm>
              <a:off x="4738401" y="5768542"/>
              <a:ext cx="72079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ENT Bundle offers the most value with 4 additional services.</a:t>
              </a:r>
            </a:p>
          </p:txBody>
        </p:sp>
        <p:sp>
          <p:nvSpPr>
            <p:cNvPr id="15" name="Rectangle: Rounded Corners 31">
              <a:extLst>
                <a:ext uri="{FF2B5EF4-FFF2-40B4-BE49-F238E27FC236}">
                  <a16:creationId xmlns:a16="http://schemas.microsoft.com/office/drawing/2014/main" id="{D18D482A-023B-4BC0-14F2-7838379D3975}"/>
                </a:ext>
              </a:extLst>
            </p:cNvPr>
            <p:cNvSpPr/>
            <p:nvPr/>
          </p:nvSpPr>
          <p:spPr>
            <a:xfrm>
              <a:off x="11577433" y="3822267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6" name="Rectangle: Rounded Corners 31">
              <a:extLst>
                <a:ext uri="{FF2B5EF4-FFF2-40B4-BE49-F238E27FC236}">
                  <a16:creationId xmlns:a16="http://schemas.microsoft.com/office/drawing/2014/main" id="{967C8860-0C39-7C20-7BF9-93DBD8EB7E8F}"/>
                </a:ext>
              </a:extLst>
            </p:cNvPr>
            <p:cNvSpPr/>
            <p:nvPr/>
          </p:nvSpPr>
          <p:spPr>
            <a:xfrm>
              <a:off x="11577433" y="4183213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30%</a:t>
              </a:r>
            </a:p>
          </p:txBody>
        </p:sp>
        <p:sp>
          <p:nvSpPr>
            <p:cNvPr id="17" name="Rectangle: Rounded Corners 31">
              <a:extLst>
                <a:ext uri="{FF2B5EF4-FFF2-40B4-BE49-F238E27FC236}">
                  <a16:creationId xmlns:a16="http://schemas.microsoft.com/office/drawing/2014/main" id="{AB0CCB3B-2D08-F5AF-1E7D-92AF6D418CC9}"/>
                </a:ext>
              </a:extLst>
            </p:cNvPr>
            <p:cNvSpPr/>
            <p:nvPr/>
          </p:nvSpPr>
          <p:spPr>
            <a:xfrm>
              <a:off x="11577433" y="4520095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20%</a:t>
              </a:r>
            </a:p>
          </p:txBody>
        </p:sp>
        <p:sp>
          <p:nvSpPr>
            <p:cNvPr id="11" name="Rectangle: Rounded Corners 31">
              <a:extLst>
                <a:ext uri="{FF2B5EF4-FFF2-40B4-BE49-F238E27FC236}">
                  <a16:creationId xmlns:a16="http://schemas.microsoft.com/office/drawing/2014/main" id="{7A3ACD3E-EE1B-E72B-D34C-86B0A762EF04}"/>
                </a:ext>
              </a:extLst>
            </p:cNvPr>
            <p:cNvSpPr/>
            <p:nvPr/>
          </p:nvSpPr>
          <p:spPr>
            <a:xfrm>
              <a:off x="11577433" y="4832792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5%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034063C-5354-3288-3506-A0EC1A5F71EB}"/>
              </a:ext>
            </a:extLst>
          </p:cNvPr>
          <p:cNvGrpSpPr/>
          <p:nvPr/>
        </p:nvGrpSpPr>
        <p:grpSpPr>
          <a:xfrm>
            <a:off x="3833722" y="944170"/>
            <a:ext cx="2505122" cy="4651718"/>
            <a:chOff x="3833722" y="944170"/>
            <a:chExt cx="2505122" cy="4651718"/>
          </a:xfrm>
        </p:grpSpPr>
        <p:sp>
          <p:nvSpPr>
            <p:cNvPr id="4" name="Rectangle: Rounded Corners 31">
              <a:extLst>
                <a:ext uri="{FF2B5EF4-FFF2-40B4-BE49-F238E27FC236}">
                  <a16:creationId xmlns:a16="http://schemas.microsoft.com/office/drawing/2014/main" id="{56904431-A3CA-ED30-95B9-6D133C8A4279}"/>
                </a:ext>
              </a:extLst>
            </p:cNvPr>
            <p:cNvSpPr/>
            <p:nvPr/>
          </p:nvSpPr>
          <p:spPr>
            <a:xfrm>
              <a:off x="5409002" y="944170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45%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77539E-B013-8BFB-4629-8C679056F8A2}"/>
                </a:ext>
              </a:extLst>
            </p:cNvPr>
            <p:cNvGrpSpPr/>
            <p:nvPr/>
          </p:nvGrpSpPr>
          <p:grpSpPr>
            <a:xfrm>
              <a:off x="3833722" y="1323380"/>
              <a:ext cx="2505122" cy="4272508"/>
              <a:chOff x="3833722" y="1323380"/>
              <a:chExt cx="2505122" cy="427250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631FB22-4E1C-096C-706F-FE45AB17A544}"/>
                  </a:ext>
                </a:extLst>
              </p:cNvPr>
              <p:cNvSpPr/>
              <p:nvPr/>
            </p:nvSpPr>
            <p:spPr>
              <a:xfrm>
                <a:off x="3833722" y="1323380"/>
                <a:ext cx="2505122" cy="427250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994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A3F0020-A340-C0E0-2E70-9EBB405EAB6E}"/>
                  </a:ext>
                </a:extLst>
              </p:cNvPr>
              <p:cNvGrpSpPr/>
              <p:nvPr/>
            </p:nvGrpSpPr>
            <p:grpSpPr>
              <a:xfrm>
                <a:off x="5032669" y="1395332"/>
                <a:ext cx="105287" cy="4132958"/>
                <a:chOff x="5032669" y="1395332"/>
                <a:chExt cx="105287" cy="413295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9CBD916-8FFF-8739-7752-A35E95F82124}"/>
                    </a:ext>
                  </a:extLst>
                </p:cNvPr>
                <p:cNvSpPr/>
                <p:nvPr/>
              </p:nvSpPr>
              <p:spPr>
                <a:xfrm>
                  <a:off x="5032669" y="1395332"/>
                  <a:ext cx="105287" cy="10070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687C5BC-D58C-4A8C-C89F-5256A3784AE1}"/>
                    </a:ext>
                  </a:extLst>
                </p:cNvPr>
                <p:cNvSpPr/>
                <p:nvPr/>
              </p:nvSpPr>
              <p:spPr>
                <a:xfrm>
                  <a:off x="5032669" y="2036682"/>
                  <a:ext cx="105287" cy="10070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6BD4670-E8B4-2A90-D37F-CCDDA8F8B6F8}"/>
                    </a:ext>
                  </a:extLst>
                </p:cNvPr>
                <p:cNvSpPr/>
                <p:nvPr/>
              </p:nvSpPr>
              <p:spPr>
                <a:xfrm>
                  <a:off x="5032669" y="2322432"/>
                  <a:ext cx="105287" cy="10070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C18D33B-0321-203E-B44F-6EE56E497D48}"/>
                    </a:ext>
                  </a:extLst>
                </p:cNvPr>
                <p:cNvSpPr/>
                <p:nvPr/>
              </p:nvSpPr>
              <p:spPr>
                <a:xfrm>
                  <a:off x="5032669" y="5110082"/>
                  <a:ext cx="105287" cy="10070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82DEEEB-4181-1852-C90F-719D68972A9F}"/>
                    </a:ext>
                  </a:extLst>
                </p:cNvPr>
                <p:cNvSpPr/>
                <p:nvPr/>
              </p:nvSpPr>
              <p:spPr>
                <a:xfrm>
                  <a:off x="5032669" y="5427582"/>
                  <a:ext cx="105287" cy="100708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6BA420F-42DD-7C0A-363A-59901BAA9C85}"/>
              </a:ext>
            </a:extLst>
          </p:cNvPr>
          <p:cNvGrpSpPr/>
          <p:nvPr/>
        </p:nvGrpSpPr>
        <p:grpSpPr>
          <a:xfrm>
            <a:off x="6385915" y="903469"/>
            <a:ext cx="2531094" cy="4692419"/>
            <a:chOff x="6385915" y="903469"/>
            <a:chExt cx="2531094" cy="469241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32A1C79-AAC9-E63E-46C2-F972337D77C6}"/>
                </a:ext>
              </a:extLst>
            </p:cNvPr>
            <p:cNvSpPr/>
            <p:nvPr/>
          </p:nvSpPr>
          <p:spPr>
            <a:xfrm>
              <a:off x="7989757" y="903469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70%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1E371EE-30B9-C165-ED42-EB4CFBF44D13}"/>
                </a:ext>
              </a:extLst>
            </p:cNvPr>
            <p:cNvGrpSpPr/>
            <p:nvPr/>
          </p:nvGrpSpPr>
          <p:grpSpPr>
            <a:xfrm>
              <a:off x="6385915" y="1323380"/>
              <a:ext cx="2531094" cy="4272508"/>
              <a:chOff x="6385915" y="1323380"/>
              <a:chExt cx="2531094" cy="4272508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B6184C8-B09E-2F12-9FE3-88BFA80C1A4E}"/>
                  </a:ext>
                </a:extLst>
              </p:cNvPr>
              <p:cNvSpPr/>
              <p:nvPr/>
            </p:nvSpPr>
            <p:spPr>
              <a:xfrm>
                <a:off x="6385915" y="1323380"/>
                <a:ext cx="2531094" cy="427250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994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42A75ED-0FC8-90F8-0B3F-E04B8A31033A}"/>
                  </a:ext>
                </a:extLst>
              </p:cNvPr>
              <p:cNvSpPr/>
              <p:nvPr/>
            </p:nvSpPr>
            <p:spPr>
              <a:xfrm>
                <a:off x="7582829" y="13953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4837729-D55C-6D35-D165-8AFAC320BB83}"/>
                  </a:ext>
                </a:extLst>
              </p:cNvPr>
              <p:cNvSpPr/>
              <p:nvPr/>
            </p:nvSpPr>
            <p:spPr>
              <a:xfrm>
                <a:off x="7582829" y="20366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4A9DE1B-40C3-F8F8-DB9C-A2700DE7DE4A}"/>
                  </a:ext>
                </a:extLst>
              </p:cNvPr>
              <p:cNvSpPr/>
              <p:nvPr/>
            </p:nvSpPr>
            <p:spPr>
              <a:xfrm>
                <a:off x="7582829" y="23287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EA5C2ED-B9A1-C79D-DD05-FB8CA3E6C34B}"/>
                  </a:ext>
                </a:extLst>
              </p:cNvPr>
              <p:cNvSpPr/>
              <p:nvPr/>
            </p:nvSpPr>
            <p:spPr>
              <a:xfrm>
                <a:off x="7582829" y="26462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2CC7DC3-D8E4-01C6-E16A-40D8D44AA2EF}"/>
                  </a:ext>
                </a:extLst>
              </p:cNvPr>
              <p:cNvSpPr/>
              <p:nvPr/>
            </p:nvSpPr>
            <p:spPr>
              <a:xfrm>
                <a:off x="7582829" y="29637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A3BC476-F8D5-5A9C-F657-2E8EB709243C}"/>
                  </a:ext>
                </a:extLst>
              </p:cNvPr>
              <p:cNvSpPr/>
              <p:nvPr/>
            </p:nvSpPr>
            <p:spPr>
              <a:xfrm>
                <a:off x="7582829" y="32812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85142C5-BBD3-BFCE-CDFF-9895CD6ACFB8}"/>
                  </a:ext>
                </a:extLst>
              </p:cNvPr>
              <p:cNvSpPr/>
              <p:nvPr/>
            </p:nvSpPr>
            <p:spPr>
              <a:xfrm>
                <a:off x="7582829" y="35987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8DD4DCB-B2DD-4909-F38D-1948C653F216}"/>
                  </a:ext>
                </a:extLst>
              </p:cNvPr>
              <p:cNvSpPr/>
              <p:nvPr/>
            </p:nvSpPr>
            <p:spPr>
              <a:xfrm>
                <a:off x="7582829" y="51100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5E0072B-807B-598B-923C-C36D108574D3}"/>
                  </a:ext>
                </a:extLst>
              </p:cNvPr>
              <p:cNvSpPr/>
              <p:nvPr/>
            </p:nvSpPr>
            <p:spPr>
              <a:xfrm>
                <a:off x="7582829" y="54275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92F77E0-7B96-2CC9-FE4D-D6A8C80257EB}"/>
              </a:ext>
            </a:extLst>
          </p:cNvPr>
          <p:cNvGrpSpPr/>
          <p:nvPr/>
        </p:nvGrpSpPr>
        <p:grpSpPr>
          <a:xfrm>
            <a:off x="8956120" y="901657"/>
            <a:ext cx="2531094" cy="4694231"/>
            <a:chOff x="8956120" y="901657"/>
            <a:chExt cx="2531094" cy="4694231"/>
          </a:xfrm>
        </p:grpSpPr>
        <p:sp>
          <p:nvSpPr>
            <p:cNvPr id="12" name="Rectangle: Rounded Corners 31">
              <a:extLst>
                <a:ext uri="{FF2B5EF4-FFF2-40B4-BE49-F238E27FC236}">
                  <a16:creationId xmlns:a16="http://schemas.microsoft.com/office/drawing/2014/main" id="{D9C67382-E911-A878-50AC-6985274288A4}"/>
                </a:ext>
              </a:extLst>
            </p:cNvPr>
            <p:cNvSpPr/>
            <p:nvPr/>
          </p:nvSpPr>
          <p:spPr>
            <a:xfrm>
              <a:off x="10556583" y="901657"/>
              <a:ext cx="529319" cy="2561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</a:rPr>
                <a:t>85%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DF94AC-EC52-0ADC-C5B7-33B16ACD3C0A}"/>
                </a:ext>
              </a:extLst>
            </p:cNvPr>
            <p:cNvGrpSpPr/>
            <p:nvPr/>
          </p:nvGrpSpPr>
          <p:grpSpPr>
            <a:xfrm>
              <a:off x="8956120" y="1323380"/>
              <a:ext cx="2531094" cy="4272508"/>
              <a:chOff x="8956120" y="1323380"/>
              <a:chExt cx="2531094" cy="427250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566481-7FE3-27D9-8B60-A3C20B863697}"/>
                  </a:ext>
                </a:extLst>
              </p:cNvPr>
              <p:cNvSpPr/>
              <p:nvPr/>
            </p:nvSpPr>
            <p:spPr>
              <a:xfrm>
                <a:off x="8956120" y="1323380"/>
                <a:ext cx="2531094" cy="4272508"/>
              </a:xfrm>
              <a:prstGeom prst="rect">
                <a:avLst/>
              </a:prstGeom>
              <a:solidFill>
                <a:schemeClr val="accent1">
                  <a:lumMod val="75000"/>
                  <a:alpha val="4994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1A8E70EA-26CE-1BFD-626B-1E3ADC908AB8}"/>
                  </a:ext>
                </a:extLst>
              </p:cNvPr>
              <p:cNvSpPr/>
              <p:nvPr/>
            </p:nvSpPr>
            <p:spPr>
              <a:xfrm>
                <a:off x="10169024" y="13953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35B3B16-2D3C-2D9D-0DAF-B4CA4B67A3DF}"/>
                  </a:ext>
                </a:extLst>
              </p:cNvPr>
              <p:cNvSpPr/>
              <p:nvPr/>
            </p:nvSpPr>
            <p:spPr>
              <a:xfrm>
                <a:off x="10169024" y="20303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29A9614-E90B-D3CF-F29E-9F752DC17E20}"/>
                  </a:ext>
                </a:extLst>
              </p:cNvPr>
              <p:cNvSpPr/>
              <p:nvPr/>
            </p:nvSpPr>
            <p:spPr>
              <a:xfrm>
                <a:off x="10169024" y="23287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719E757-D4CB-FC00-BE3D-0269765E1DD2}"/>
                  </a:ext>
                </a:extLst>
              </p:cNvPr>
              <p:cNvSpPr/>
              <p:nvPr/>
            </p:nvSpPr>
            <p:spPr>
              <a:xfrm>
                <a:off x="10169024" y="26462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3B261B0-AAD2-6BA4-C358-CFB83061588F}"/>
                  </a:ext>
                </a:extLst>
              </p:cNvPr>
              <p:cNvSpPr/>
              <p:nvPr/>
            </p:nvSpPr>
            <p:spPr>
              <a:xfrm>
                <a:off x="10169024" y="29574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6CFB688-E7B4-FEE2-4208-7EEB3D759568}"/>
                  </a:ext>
                </a:extLst>
              </p:cNvPr>
              <p:cNvSpPr/>
              <p:nvPr/>
            </p:nvSpPr>
            <p:spPr>
              <a:xfrm>
                <a:off x="10169024" y="32812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1B09BF3-DF5D-D77D-73CC-E1D635A36A79}"/>
                  </a:ext>
                </a:extLst>
              </p:cNvPr>
              <p:cNvSpPr/>
              <p:nvPr/>
            </p:nvSpPr>
            <p:spPr>
              <a:xfrm>
                <a:off x="10169024" y="35987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ABC5B04-EB37-1BBA-6111-50D25C81D23F}"/>
                  </a:ext>
                </a:extLst>
              </p:cNvPr>
              <p:cNvSpPr/>
              <p:nvPr/>
            </p:nvSpPr>
            <p:spPr>
              <a:xfrm>
                <a:off x="10169024" y="39099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27FB57A-303F-8CA6-F403-A6EF259842CE}"/>
                  </a:ext>
                </a:extLst>
              </p:cNvPr>
              <p:cNvSpPr/>
              <p:nvPr/>
            </p:nvSpPr>
            <p:spPr>
              <a:xfrm>
                <a:off x="10169024" y="42210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0256EF4-90CE-A5F1-FFD0-929654A9A814}"/>
                  </a:ext>
                </a:extLst>
              </p:cNvPr>
              <p:cNvSpPr/>
              <p:nvPr/>
            </p:nvSpPr>
            <p:spPr>
              <a:xfrm>
                <a:off x="10169024" y="45322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B77E0FC-7DA0-37D2-ED9A-3AC7972818C5}"/>
                  </a:ext>
                </a:extLst>
              </p:cNvPr>
              <p:cNvSpPr/>
              <p:nvPr/>
            </p:nvSpPr>
            <p:spPr>
              <a:xfrm>
                <a:off x="10169024" y="481163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C8909BB-3C60-207D-A6F3-95E12503A745}"/>
                  </a:ext>
                </a:extLst>
              </p:cNvPr>
              <p:cNvSpPr/>
              <p:nvPr/>
            </p:nvSpPr>
            <p:spPr>
              <a:xfrm>
                <a:off x="10169024" y="51100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38A1CCB-7408-ED75-3DB7-F28DE1E53B62}"/>
                  </a:ext>
                </a:extLst>
              </p:cNvPr>
              <p:cNvSpPr/>
              <p:nvPr/>
            </p:nvSpPr>
            <p:spPr>
              <a:xfrm>
                <a:off x="10169024" y="5427582"/>
                <a:ext cx="105287" cy="10070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372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523"/>
    </mc:Choice>
    <mc:Fallback xmlns="">
      <p:transition advTm="3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ontent Placeholder 36">
            <a:extLst>
              <a:ext uri="{FF2B5EF4-FFF2-40B4-BE49-F238E27FC236}">
                <a16:creationId xmlns:a16="http://schemas.microsoft.com/office/drawing/2014/main" id="{A213EFCD-1C6B-3EF2-4F89-182B8481303A}"/>
              </a:ext>
            </a:extLst>
          </p:cNvPr>
          <p:cNvGraphicFramePr>
            <a:graphicFrameLocks noGrp="1"/>
          </p:cNvGraphicFramePr>
          <p:nvPr>
            <p:ph sz="half" idx="14"/>
          </p:nvPr>
        </p:nvGraphicFramePr>
        <p:xfrm>
          <a:off x="6625343" y="1533388"/>
          <a:ext cx="5136669" cy="400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7A3AB23-844D-D10C-0C77-FE7BFD11D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131944"/>
            <a:ext cx="11325225" cy="454220"/>
          </a:xfrm>
        </p:spPr>
        <p:txBody>
          <a:bodyPr/>
          <a:lstStyle/>
          <a:p>
            <a:r>
              <a:rPr lang="en-US" dirty="0"/>
              <a:t>The Threat of AI – The Modern Threat Landscape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059CD5-0DF4-F36F-5656-597BEB2AAE05}"/>
              </a:ext>
            </a:extLst>
          </p:cNvPr>
          <p:cNvGrpSpPr/>
          <p:nvPr/>
        </p:nvGrpSpPr>
        <p:grpSpPr>
          <a:xfrm>
            <a:off x="353010" y="719092"/>
            <a:ext cx="5972700" cy="5925226"/>
            <a:chOff x="353010" y="733241"/>
            <a:chExt cx="6239122" cy="623912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6D61B0-1C81-2EBE-A2A1-5CFF2647A56D}"/>
                </a:ext>
              </a:extLst>
            </p:cNvPr>
            <p:cNvSpPr/>
            <p:nvPr/>
          </p:nvSpPr>
          <p:spPr>
            <a:xfrm>
              <a:off x="353010" y="733241"/>
              <a:ext cx="6239122" cy="6239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77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CE2762-B8E9-FEB6-9DF1-DB5599A3E5EC}"/>
                </a:ext>
              </a:extLst>
            </p:cNvPr>
            <p:cNvGrpSpPr/>
            <p:nvPr/>
          </p:nvGrpSpPr>
          <p:grpSpPr>
            <a:xfrm>
              <a:off x="433422" y="924713"/>
              <a:ext cx="6078296" cy="5856175"/>
              <a:chOff x="3051345" y="490601"/>
              <a:chExt cx="6078296" cy="5856175"/>
            </a:xfrm>
          </p:grpSpPr>
          <p:sp>
            <p:nvSpPr>
              <p:cNvPr id="10" name="Donut 9">
                <a:extLst>
                  <a:ext uri="{FF2B5EF4-FFF2-40B4-BE49-F238E27FC236}">
                    <a16:creationId xmlns:a16="http://schemas.microsoft.com/office/drawing/2014/main" id="{4079A8D0-CF54-3B86-7303-1F8843ADFC54}"/>
                  </a:ext>
                </a:extLst>
              </p:cNvPr>
              <p:cNvSpPr/>
              <p:nvPr/>
            </p:nvSpPr>
            <p:spPr>
              <a:xfrm>
                <a:off x="4342467" y="1667164"/>
                <a:ext cx="3505202" cy="3505202"/>
              </a:xfrm>
              <a:prstGeom prst="donut">
                <a:avLst>
                  <a:gd name="adj" fmla="val 16808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2700000" scaled="0"/>
              </a:gra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18CD6A-2985-AB1F-8FA2-5D6E4F9C772B}"/>
                  </a:ext>
                </a:extLst>
              </p:cNvPr>
              <p:cNvSpPr txBox="1"/>
              <p:nvPr/>
            </p:nvSpPr>
            <p:spPr>
              <a:xfrm>
                <a:off x="4664351" y="1987708"/>
                <a:ext cx="2861434" cy="2864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prstTxWarp prst="textArchUp">
                  <a:avLst/>
                </a:prstTxWarp>
                <a:no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Proactive Defense with FortiGuard AI-Powered Security Services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BCF268F-018B-1F0B-1891-57A3562E899F}"/>
                  </a:ext>
                </a:extLst>
              </p:cNvPr>
              <p:cNvGrpSpPr/>
              <p:nvPr/>
            </p:nvGrpSpPr>
            <p:grpSpPr>
              <a:xfrm>
                <a:off x="3163755" y="490601"/>
                <a:ext cx="5858324" cy="5856175"/>
                <a:chOff x="3163755" y="490601"/>
                <a:chExt cx="5858324" cy="5856175"/>
              </a:xfrm>
              <a:gradFill>
                <a:gsLst>
                  <a:gs pos="46000">
                    <a:schemeClr val="accent6"/>
                  </a:gs>
                  <a:gs pos="99000">
                    <a:schemeClr val="accent6">
                      <a:lumMod val="75000"/>
                    </a:schemeClr>
                  </a:gs>
                </a:gsLst>
                <a:lin ang="4200000" scaled="0"/>
              </a:gradFill>
            </p:grpSpPr>
            <p:sp>
              <p:nvSpPr>
                <p:cNvPr id="24" name="Block Arc 23">
                  <a:extLst>
                    <a:ext uri="{FF2B5EF4-FFF2-40B4-BE49-F238E27FC236}">
                      <a16:creationId xmlns:a16="http://schemas.microsoft.com/office/drawing/2014/main" id="{7A453D66-30B4-BB3F-1567-FDCBAB2A7B00}"/>
                    </a:ext>
                  </a:extLst>
                </p:cNvPr>
                <p:cNvSpPr/>
                <p:nvPr/>
              </p:nvSpPr>
              <p:spPr>
                <a:xfrm rot="1978719">
                  <a:off x="3168058" y="492755"/>
                  <a:ext cx="5854021" cy="5854021"/>
                </a:xfrm>
                <a:prstGeom prst="blockArc">
                  <a:avLst>
                    <a:gd name="adj1" fmla="val 12257593"/>
                    <a:gd name="adj2" fmla="val 14236421"/>
                    <a:gd name="adj3" fmla="val 20474"/>
                  </a:avLst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Block Arc 24">
                  <a:extLst>
                    <a:ext uri="{FF2B5EF4-FFF2-40B4-BE49-F238E27FC236}">
                      <a16:creationId xmlns:a16="http://schemas.microsoft.com/office/drawing/2014/main" id="{DAF35BB5-CFD6-BE25-A311-F8DFA9515F9C}"/>
                    </a:ext>
                  </a:extLst>
                </p:cNvPr>
                <p:cNvSpPr/>
                <p:nvPr/>
              </p:nvSpPr>
              <p:spPr>
                <a:xfrm rot="7890176">
                  <a:off x="3168054" y="492749"/>
                  <a:ext cx="5854021" cy="5854021"/>
                </a:xfrm>
                <a:prstGeom prst="blockArc">
                  <a:avLst>
                    <a:gd name="adj1" fmla="val 12257593"/>
                    <a:gd name="adj2" fmla="val 14236421"/>
                    <a:gd name="adj3" fmla="val 20474"/>
                  </a:avLst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Block Arc 25">
                  <a:extLst>
                    <a:ext uri="{FF2B5EF4-FFF2-40B4-BE49-F238E27FC236}">
                      <a16:creationId xmlns:a16="http://schemas.microsoft.com/office/drawing/2014/main" id="{D2B0C657-6230-DAAE-2F9E-A0922A84C73A}"/>
                    </a:ext>
                  </a:extLst>
                </p:cNvPr>
                <p:cNvSpPr/>
                <p:nvPr/>
              </p:nvSpPr>
              <p:spPr>
                <a:xfrm rot="13752240">
                  <a:off x="3163755" y="490601"/>
                  <a:ext cx="5854021" cy="5854021"/>
                </a:xfrm>
                <a:prstGeom prst="blockArc">
                  <a:avLst>
                    <a:gd name="adj1" fmla="val 12257593"/>
                    <a:gd name="adj2" fmla="val 14236421"/>
                    <a:gd name="adj3" fmla="val 20474"/>
                  </a:avLst>
                </a:prstGeom>
                <a:grpFill/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9E46226A-EC6E-8A50-15CA-862FD3E86471}"/>
                    </a:ext>
                  </a:extLst>
                </p:cNvPr>
                <p:cNvGrpSpPr/>
                <p:nvPr/>
              </p:nvGrpSpPr>
              <p:grpSpPr>
                <a:xfrm>
                  <a:off x="3168058" y="492755"/>
                  <a:ext cx="5854021" cy="5854021"/>
                  <a:chOff x="3163754" y="490601"/>
                  <a:chExt cx="5854021" cy="5854021"/>
                </a:xfrm>
                <a:grpFill/>
              </p:grpSpPr>
              <p:sp>
                <p:nvSpPr>
                  <p:cNvPr id="28" name="Block Arc 27">
                    <a:extLst>
                      <a:ext uri="{FF2B5EF4-FFF2-40B4-BE49-F238E27FC236}">
                        <a16:creationId xmlns:a16="http://schemas.microsoft.com/office/drawing/2014/main" id="{4F8B19D7-D279-6EEB-1DFF-77F4D0112E2E}"/>
                      </a:ext>
                    </a:extLst>
                  </p:cNvPr>
                  <p:cNvSpPr/>
                  <p:nvPr/>
                </p:nvSpPr>
                <p:spPr>
                  <a:xfrm>
                    <a:off x="3163754" y="490601"/>
                    <a:ext cx="5854021" cy="5854021"/>
                  </a:xfrm>
                  <a:prstGeom prst="blockArc">
                    <a:avLst>
                      <a:gd name="adj1" fmla="val 10280574"/>
                      <a:gd name="adj2" fmla="val 12263249"/>
                      <a:gd name="adj3" fmla="val 20498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Block Arc 28">
                    <a:extLst>
                      <a:ext uri="{FF2B5EF4-FFF2-40B4-BE49-F238E27FC236}">
                        <a16:creationId xmlns:a16="http://schemas.microsoft.com/office/drawing/2014/main" id="{AB8E8771-ADE1-5AB1-36AE-467016FFBA85}"/>
                      </a:ext>
                    </a:extLst>
                  </p:cNvPr>
                  <p:cNvSpPr/>
                  <p:nvPr/>
                </p:nvSpPr>
                <p:spPr>
                  <a:xfrm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Block Arc 29">
                    <a:extLst>
                      <a:ext uri="{FF2B5EF4-FFF2-40B4-BE49-F238E27FC236}">
                        <a16:creationId xmlns:a16="http://schemas.microsoft.com/office/drawing/2014/main" id="{CAF527F2-2896-2DC2-3F60-761B7DA51914}"/>
                      </a:ext>
                    </a:extLst>
                  </p:cNvPr>
                  <p:cNvSpPr/>
                  <p:nvPr/>
                </p:nvSpPr>
                <p:spPr>
                  <a:xfrm rot="3961787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Block Arc 30">
                    <a:extLst>
                      <a:ext uri="{FF2B5EF4-FFF2-40B4-BE49-F238E27FC236}">
                        <a16:creationId xmlns:a16="http://schemas.microsoft.com/office/drawing/2014/main" id="{2DC705C0-64A1-619E-C760-C9E9CCDAC27B}"/>
                      </a:ext>
                    </a:extLst>
                  </p:cNvPr>
                  <p:cNvSpPr/>
                  <p:nvPr/>
                </p:nvSpPr>
                <p:spPr>
                  <a:xfrm rot="5943358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Block Arc 31">
                    <a:extLst>
                      <a:ext uri="{FF2B5EF4-FFF2-40B4-BE49-F238E27FC236}">
                        <a16:creationId xmlns:a16="http://schemas.microsoft.com/office/drawing/2014/main" id="{D991FC14-5299-5B4F-BFA2-DB5B9640FC2F}"/>
                      </a:ext>
                    </a:extLst>
                  </p:cNvPr>
                  <p:cNvSpPr/>
                  <p:nvPr/>
                </p:nvSpPr>
                <p:spPr>
                  <a:xfrm rot="9826423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Block Arc 32">
                    <a:extLst>
                      <a:ext uri="{FF2B5EF4-FFF2-40B4-BE49-F238E27FC236}">
                        <a16:creationId xmlns:a16="http://schemas.microsoft.com/office/drawing/2014/main" id="{915AC390-5120-0E80-E99C-985B76D44F26}"/>
                      </a:ext>
                    </a:extLst>
                  </p:cNvPr>
                  <p:cNvSpPr/>
                  <p:nvPr/>
                </p:nvSpPr>
                <p:spPr>
                  <a:xfrm rot="11781007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Block Arc 33">
                    <a:extLst>
                      <a:ext uri="{FF2B5EF4-FFF2-40B4-BE49-F238E27FC236}">
                        <a16:creationId xmlns:a16="http://schemas.microsoft.com/office/drawing/2014/main" id="{3C3FEE37-909C-259B-56AD-A4B190CC3E4B}"/>
                      </a:ext>
                    </a:extLst>
                  </p:cNvPr>
                  <p:cNvSpPr/>
                  <p:nvPr/>
                </p:nvSpPr>
                <p:spPr>
                  <a:xfrm rot="11781007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Block Arc 34">
                    <a:extLst>
                      <a:ext uri="{FF2B5EF4-FFF2-40B4-BE49-F238E27FC236}">
                        <a16:creationId xmlns:a16="http://schemas.microsoft.com/office/drawing/2014/main" id="{40628F35-D6DB-9C12-4982-A713BD5F5B91}"/>
                      </a:ext>
                    </a:extLst>
                  </p:cNvPr>
                  <p:cNvSpPr/>
                  <p:nvPr/>
                </p:nvSpPr>
                <p:spPr>
                  <a:xfrm rot="15727438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Block Arc 35">
                    <a:extLst>
                      <a:ext uri="{FF2B5EF4-FFF2-40B4-BE49-F238E27FC236}">
                        <a16:creationId xmlns:a16="http://schemas.microsoft.com/office/drawing/2014/main" id="{26FB5C11-53EF-E5EE-E911-3A2E6B0A1E8D}"/>
                      </a:ext>
                    </a:extLst>
                  </p:cNvPr>
                  <p:cNvSpPr/>
                  <p:nvPr/>
                </p:nvSpPr>
                <p:spPr>
                  <a:xfrm rot="17684638">
                    <a:off x="3163754" y="490601"/>
                    <a:ext cx="5854021" cy="5854021"/>
                  </a:xfrm>
                  <a:prstGeom prst="blockArc">
                    <a:avLst>
                      <a:gd name="adj1" fmla="val 12257593"/>
                      <a:gd name="adj2" fmla="val 14236421"/>
                      <a:gd name="adj3" fmla="val 20474"/>
                    </a:avLst>
                  </a:prstGeom>
                  <a:grpFill/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DCA447-7800-EE25-C82B-8F50E9B0A726}"/>
                  </a:ext>
                </a:extLst>
              </p:cNvPr>
              <p:cNvSpPr txBox="1"/>
              <p:nvPr/>
            </p:nvSpPr>
            <p:spPr>
              <a:xfrm>
                <a:off x="4688974" y="1004455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AI-Enhanced Malware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21B564-B240-9A98-4491-C5F63F219887}"/>
                  </a:ext>
                </a:extLst>
              </p:cNvPr>
              <p:cNvSpPr txBox="1"/>
              <p:nvPr/>
            </p:nvSpPr>
            <p:spPr>
              <a:xfrm>
                <a:off x="6063342" y="1004455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 err="1">
                    <a:solidFill>
                      <a:schemeClr val="bg1"/>
                    </a:solidFill>
                  </a:rPr>
                  <a:t>Promptware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F87EAE-A85D-CEDA-B6DE-9FF9AA696FEE}"/>
                  </a:ext>
                </a:extLst>
              </p:cNvPr>
              <p:cNvSpPr txBox="1"/>
              <p:nvPr/>
            </p:nvSpPr>
            <p:spPr>
              <a:xfrm>
                <a:off x="7177213" y="1726900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AI Jailbreaks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41EC326-748C-830D-97BC-6296E6359395}"/>
                  </a:ext>
                </a:extLst>
              </p:cNvPr>
              <p:cNvSpPr txBox="1"/>
              <p:nvPr/>
            </p:nvSpPr>
            <p:spPr>
              <a:xfrm>
                <a:off x="3565090" y="1670118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Intelligent </a:t>
                </a:r>
                <a:br>
                  <a:rPr lang="en-US" sz="1200" b="1">
                    <a:solidFill>
                      <a:schemeClr val="bg1"/>
                    </a:solidFill>
                  </a:rPr>
                </a:br>
                <a:r>
                  <a:rPr lang="en-US" sz="1200" b="1">
                    <a:solidFill>
                      <a:schemeClr val="bg1"/>
                    </a:solidFill>
                  </a:rPr>
                  <a:t>Recon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71F70F9-FE78-2FF1-54C2-B25CA26456CD}"/>
                  </a:ext>
                </a:extLst>
              </p:cNvPr>
              <p:cNvSpPr txBox="1"/>
              <p:nvPr/>
            </p:nvSpPr>
            <p:spPr>
              <a:xfrm>
                <a:off x="3051345" y="2910764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Automated Phishing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3B7703-5238-718D-D867-96FEE0BF41A7}"/>
                  </a:ext>
                </a:extLst>
              </p:cNvPr>
              <p:cNvSpPr txBox="1"/>
              <p:nvPr/>
            </p:nvSpPr>
            <p:spPr>
              <a:xfrm>
                <a:off x="7625633" y="2910764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Agentic AI Attacks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613927-29D3-DE29-364B-EB7FECF8475C}"/>
                  </a:ext>
                </a:extLst>
              </p:cNvPr>
              <p:cNvSpPr txBox="1"/>
              <p:nvPr/>
            </p:nvSpPr>
            <p:spPr>
              <a:xfrm>
                <a:off x="3220706" y="4119489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AI-Powered Social Engineering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473E4C-D188-6915-000B-1EB811D6E718}"/>
                  </a:ext>
                </a:extLst>
              </p:cNvPr>
              <p:cNvSpPr txBox="1"/>
              <p:nvPr/>
            </p:nvSpPr>
            <p:spPr>
              <a:xfrm>
                <a:off x="7437712" y="4117199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AI Supply </a:t>
                </a:r>
                <a:br>
                  <a:rPr lang="en-US" sz="1200" b="1">
                    <a:solidFill>
                      <a:schemeClr val="bg1"/>
                    </a:solidFill>
                  </a:rPr>
                </a:br>
                <a:r>
                  <a:rPr lang="en-US" sz="1200" b="1">
                    <a:solidFill>
                      <a:schemeClr val="bg1"/>
                    </a:solidFill>
                  </a:rPr>
                  <a:t>Chain Attacks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7893B5-89BF-6C34-0CA1-8D5D83022E6E}"/>
                  </a:ext>
                </a:extLst>
              </p:cNvPr>
              <p:cNvSpPr txBox="1"/>
              <p:nvPr/>
            </p:nvSpPr>
            <p:spPr>
              <a:xfrm>
                <a:off x="4058737" y="5113411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Generative AI Misuse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9217E3-1B33-57AC-F5CE-D4BFB454DE3A}"/>
                  </a:ext>
                </a:extLst>
              </p:cNvPr>
              <p:cNvSpPr txBox="1"/>
              <p:nvPr/>
            </p:nvSpPr>
            <p:spPr>
              <a:xfrm>
                <a:off x="6632471" y="5113411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Deepfakes &amp; Impersonation Attacks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6E7465D-62C0-6620-BA28-8B16F1FF9908}"/>
                  </a:ext>
                </a:extLst>
              </p:cNvPr>
              <p:cNvSpPr txBox="1"/>
              <p:nvPr/>
            </p:nvSpPr>
            <p:spPr>
              <a:xfrm>
                <a:off x="5338760" y="5499260"/>
                <a:ext cx="15040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</a:rPr>
                  <a:t>Adversarial Machine </a:t>
                </a:r>
                <a:br>
                  <a:rPr lang="en-US" sz="1200" b="1">
                    <a:solidFill>
                      <a:schemeClr val="bg1"/>
                    </a:solidFill>
                  </a:rPr>
                </a:br>
                <a:r>
                  <a:rPr lang="en-US" sz="1200" b="1">
                    <a:solidFill>
                      <a:schemeClr val="bg1"/>
                    </a:solidFill>
                  </a:rPr>
                  <a:t>Learning</a:t>
                </a: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75CB8B-CDBE-8B09-7378-027553A59C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34984" y="2709954"/>
              <a:ext cx="2282070" cy="2285692"/>
            </a:xfrm>
            <a:prstGeom prst="ellipse">
              <a:avLst/>
            </a:prstGeom>
            <a:solidFill>
              <a:schemeClr val="bg2"/>
            </a:solidFill>
            <a:ln w="63500">
              <a:solidFill>
                <a:schemeClr val="bg1"/>
              </a:solidFill>
            </a:ln>
            <a:effectLst>
              <a:innerShdw blurRad="127030" dist="97372" dir="13500000">
                <a:prstClr val="black">
                  <a:alpha val="30114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b="1" dirty="0">
                  <a:solidFill>
                    <a:schemeClr val="tx1"/>
                  </a:solidFill>
                  <a:latin typeface="Arial" panose="020B0604020202020204"/>
                </a:rPr>
                <a:t>Protected Assets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9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66">
        <p:fade/>
      </p:transition>
    </mc:Choice>
    <mc:Fallback xmlns="">
      <p:transition spd="med" advTm="3496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0EA3E1-0753-DDF2-309F-C7F30670952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172200" y="1422132"/>
            <a:ext cx="5464834" cy="930439"/>
          </a:xfrm>
          <a:solidFill>
            <a:schemeClr val="accent1"/>
          </a:solidFill>
        </p:spPr>
        <p:txBody>
          <a:bodyPr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Defender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407CF-03F9-BF25-FC5B-70B49EF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Attacks vs AI Defense: Two Sides Of The Same Coin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D7353B-6DC5-3F4A-35D1-BD00F3B523A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3011" y="823510"/>
            <a:ext cx="11325225" cy="328417"/>
          </a:xfrm>
        </p:spPr>
        <p:txBody>
          <a:bodyPr/>
          <a:lstStyle/>
          <a:p>
            <a:r>
              <a:rPr lang="en-US" dirty="0"/>
              <a:t>Leveraging embedded AI to defend against AI-based threats.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010354-8FED-0BCA-4A38-505CAB3499E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53011" y="1422132"/>
            <a:ext cx="5464834" cy="930439"/>
          </a:xfrm>
          <a:solidFill>
            <a:schemeClr val="accent6"/>
          </a:solidFill>
        </p:spPr>
        <p:txBody>
          <a:bodyPr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Attacker</a:t>
            </a:r>
          </a:p>
        </p:txBody>
      </p:sp>
      <p:sp>
        <p:nvSpPr>
          <p:cNvPr id="11" name="Rectangle: Rounded Corners 19">
            <a:extLst>
              <a:ext uri="{FF2B5EF4-FFF2-40B4-BE49-F238E27FC236}">
                <a16:creationId xmlns:a16="http://schemas.microsoft.com/office/drawing/2014/main" id="{9F48162F-5A9C-5C90-BA6E-FD7DE32481FB}"/>
              </a:ext>
            </a:extLst>
          </p:cNvPr>
          <p:cNvSpPr/>
          <p:nvPr/>
        </p:nvSpPr>
        <p:spPr>
          <a:xfrm>
            <a:off x="344728" y="5664450"/>
            <a:ext cx="5481384" cy="429281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Attack Efficiency</a:t>
            </a:r>
          </a:p>
        </p:txBody>
      </p:sp>
      <p:sp>
        <p:nvSpPr>
          <p:cNvPr id="12" name="Rectangle: Rounded Corners 20">
            <a:extLst>
              <a:ext uri="{FF2B5EF4-FFF2-40B4-BE49-F238E27FC236}">
                <a16:creationId xmlns:a16="http://schemas.microsoft.com/office/drawing/2014/main" id="{17E3ED5E-32BA-D8D2-6EB5-0C39B16A59B0}"/>
              </a:ext>
            </a:extLst>
          </p:cNvPr>
          <p:cNvSpPr/>
          <p:nvPr/>
        </p:nvSpPr>
        <p:spPr>
          <a:xfrm>
            <a:off x="353012" y="4609006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Attack Speed</a:t>
            </a:r>
          </a:p>
        </p:txBody>
      </p:sp>
      <p:sp>
        <p:nvSpPr>
          <p:cNvPr id="13" name="Rectangle: Rounded Corners 2">
            <a:extLst>
              <a:ext uri="{FF2B5EF4-FFF2-40B4-BE49-F238E27FC236}">
                <a16:creationId xmlns:a16="http://schemas.microsoft.com/office/drawing/2014/main" id="{7B2F985D-9572-89FC-AC8A-7F7D9AAA2A7C}"/>
              </a:ext>
            </a:extLst>
          </p:cNvPr>
          <p:cNvSpPr/>
          <p:nvPr/>
        </p:nvSpPr>
        <p:spPr>
          <a:xfrm>
            <a:off x="353012" y="5137387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Lower Barriers to Entry</a:t>
            </a:r>
          </a:p>
        </p:txBody>
      </p:sp>
      <p:sp>
        <p:nvSpPr>
          <p:cNvPr id="14" name="Rectangle: Rounded Corners 20">
            <a:extLst>
              <a:ext uri="{FF2B5EF4-FFF2-40B4-BE49-F238E27FC236}">
                <a16:creationId xmlns:a16="http://schemas.microsoft.com/office/drawing/2014/main" id="{A7FA1730-B7E4-717D-E9DA-B81C67652BF7}"/>
              </a:ext>
            </a:extLst>
          </p:cNvPr>
          <p:cNvSpPr/>
          <p:nvPr/>
        </p:nvSpPr>
        <p:spPr>
          <a:xfrm>
            <a:off x="353012" y="3552244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Evasion Accuracy</a:t>
            </a:r>
          </a:p>
        </p:txBody>
      </p:sp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F124FFFB-5365-CEAB-B368-E09D98B2706E}"/>
              </a:ext>
            </a:extLst>
          </p:cNvPr>
          <p:cNvSpPr/>
          <p:nvPr/>
        </p:nvSpPr>
        <p:spPr>
          <a:xfrm>
            <a:off x="6172201" y="5679322"/>
            <a:ext cx="5464834" cy="414409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Analysis Efficiency</a:t>
            </a: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58A5DA6E-55F0-5F71-0942-FAB75B758C65}"/>
              </a:ext>
            </a:extLst>
          </p:cNvPr>
          <p:cNvSpPr/>
          <p:nvPr/>
        </p:nvSpPr>
        <p:spPr>
          <a:xfrm>
            <a:off x="6172201" y="4622606"/>
            <a:ext cx="5464834" cy="389976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Response Speed</a:t>
            </a:r>
          </a:p>
        </p:txBody>
      </p:sp>
      <p:sp>
        <p:nvSpPr>
          <p:cNvPr id="17" name="Rectangle: Rounded Corners 2">
            <a:extLst>
              <a:ext uri="{FF2B5EF4-FFF2-40B4-BE49-F238E27FC236}">
                <a16:creationId xmlns:a16="http://schemas.microsoft.com/office/drawing/2014/main" id="{5EFD0A91-4FA4-7E01-3899-88F95028F0D6}"/>
              </a:ext>
            </a:extLst>
          </p:cNvPr>
          <p:cNvSpPr/>
          <p:nvPr/>
        </p:nvSpPr>
        <p:spPr>
          <a:xfrm>
            <a:off x="6172201" y="5136368"/>
            <a:ext cx="5464834" cy="414409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Resource Supplement</a:t>
            </a:r>
          </a:p>
        </p:txBody>
      </p:sp>
      <p:sp>
        <p:nvSpPr>
          <p:cNvPr id="18" name="Rectangle: Rounded Corners 20">
            <a:extLst>
              <a:ext uri="{FF2B5EF4-FFF2-40B4-BE49-F238E27FC236}">
                <a16:creationId xmlns:a16="http://schemas.microsoft.com/office/drawing/2014/main" id="{00F00749-7F58-D6B8-7ADB-86A3F651EE89}"/>
              </a:ext>
            </a:extLst>
          </p:cNvPr>
          <p:cNvSpPr/>
          <p:nvPr/>
        </p:nvSpPr>
        <p:spPr>
          <a:xfrm>
            <a:off x="6172200" y="3565844"/>
            <a:ext cx="5464834" cy="389977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Detection Accuracy</a:t>
            </a:r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1F43C3C8-BB2D-D227-F214-70DA51ED5AC6}"/>
              </a:ext>
            </a:extLst>
          </p:cNvPr>
          <p:cNvSpPr/>
          <p:nvPr/>
        </p:nvSpPr>
        <p:spPr>
          <a:xfrm>
            <a:off x="353012" y="4080625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20" name="Rectangle: Rounded Corners 20">
            <a:extLst>
              <a:ext uri="{FF2B5EF4-FFF2-40B4-BE49-F238E27FC236}">
                <a16:creationId xmlns:a16="http://schemas.microsoft.com/office/drawing/2014/main" id="{891E2FCE-CA15-11BE-A939-7989B6076409}"/>
              </a:ext>
            </a:extLst>
          </p:cNvPr>
          <p:cNvSpPr/>
          <p:nvPr/>
        </p:nvSpPr>
        <p:spPr>
          <a:xfrm>
            <a:off x="6172201" y="4094225"/>
            <a:ext cx="5464834" cy="389976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AFAE52-9E11-CF1A-C682-6080365E93D3}"/>
              </a:ext>
            </a:extLst>
          </p:cNvPr>
          <p:cNvSpPr/>
          <p:nvPr/>
        </p:nvSpPr>
        <p:spPr>
          <a:xfrm>
            <a:off x="353012" y="3023863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Attacks at Scale</a:t>
            </a:r>
          </a:p>
        </p:txBody>
      </p:sp>
      <p:sp>
        <p:nvSpPr>
          <p:cNvPr id="22" name="Rectangle: Rounded Corners 20">
            <a:extLst>
              <a:ext uri="{FF2B5EF4-FFF2-40B4-BE49-F238E27FC236}">
                <a16:creationId xmlns:a16="http://schemas.microsoft.com/office/drawing/2014/main" id="{95A1A268-6667-C984-A401-7F74206708C0}"/>
              </a:ext>
            </a:extLst>
          </p:cNvPr>
          <p:cNvSpPr/>
          <p:nvPr/>
        </p:nvSpPr>
        <p:spPr>
          <a:xfrm>
            <a:off x="6172200" y="3037463"/>
            <a:ext cx="5464834" cy="389977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Defense at Scale</a:t>
            </a:r>
          </a:p>
        </p:txBody>
      </p:sp>
      <p:sp>
        <p:nvSpPr>
          <p:cNvPr id="23" name="Rectangle: Rounded Corners 20">
            <a:extLst>
              <a:ext uri="{FF2B5EF4-FFF2-40B4-BE49-F238E27FC236}">
                <a16:creationId xmlns:a16="http://schemas.microsoft.com/office/drawing/2014/main" id="{7817C16C-F5B4-F695-9F6D-DF54C66A0283}"/>
              </a:ext>
            </a:extLst>
          </p:cNvPr>
          <p:cNvSpPr/>
          <p:nvPr/>
        </p:nvSpPr>
        <p:spPr>
          <a:xfrm>
            <a:off x="353012" y="2491946"/>
            <a:ext cx="5464834" cy="3925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Learn and Adapt to Attack</a:t>
            </a:r>
          </a:p>
        </p:txBody>
      </p:sp>
      <p:sp>
        <p:nvSpPr>
          <p:cNvPr id="24" name="Rectangle: Rounded Corners 20">
            <a:extLst>
              <a:ext uri="{FF2B5EF4-FFF2-40B4-BE49-F238E27FC236}">
                <a16:creationId xmlns:a16="http://schemas.microsoft.com/office/drawing/2014/main" id="{2C1CBD20-C023-41EC-F2B4-9FBD8B120F37}"/>
              </a:ext>
            </a:extLst>
          </p:cNvPr>
          <p:cNvSpPr/>
          <p:nvPr/>
        </p:nvSpPr>
        <p:spPr>
          <a:xfrm>
            <a:off x="6172200" y="2505546"/>
            <a:ext cx="5464834" cy="378942"/>
          </a:xfrm>
          <a:prstGeom prst="roundRect">
            <a:avLst>
              <a:gd name="adj" fmla="val 7767"/>
            </a:avLst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Learn and Adapt to Defend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9964971-5F1C-1163-F6C6-4EDF81EDACC2}"/>
              </a:ext>
            </a:extLst>
          </p:cNvPr>
          <p:cNvSpPr/>
          <p:nvPr/>
        </p:nvSpPr>
        <p:spPr>
          <a:xfrm>
            <a:off x="5650569" y="1525406"/>
            <a:ext cx="723588" cy="72358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VS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84991F-4C7E-60F0-1243-8F7B0F6D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73221" y="1459531"/>
            <a:ext cx="844805" cy="844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16DF89-6E4E-AE68-4C45-437B2B7CD1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700" y="1465032"/>
            <a:ext cx="844805" cy="8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56">
        <p:fade/>
      </p:transition>
    </mc:Choice>
    <mc:Fallback xmlns="">
      <p:transition spd="med" advTm="2955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2EDB-BA67-9624-54B0-F41E6B51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83972"/>
            <a:ext cx="10967054" cy="535120"/>
          </a:xfrm>
        </p:spPr>
        <p:txBody>
          <a:bodyPr/>
          <a:lstStyle/>
          <a:p>
            <a:r>
              <a:rPr lang="en-US" dirty="0"/>
              <a:t>The Modern Threat Landscape Trends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C90660-21E0-556B-DD6B-78F27388C4D3}"/>
              </a:ext>
            </a:extLst>
          </p:cNvPr>
          <p:cNvSpPr/>
          <p:nvPr/>
        </p:nvSpPr>
        <p:spPr>
          <a:xfrm>
            <a:off x="327394" y="1572242"/>
            <a:ext cx="2157984" cy="2011680"/>
          </a:xfrm>
          <a:prstGeom prst="roundRect">
            <a:avLst>
              <a:gd name="adj" fmla="val 757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AB7956-D792-1083-D158-2830BC86B194}"/>
              </a:ext>
            </a:extLst>
          </p:cNvPr>
          <p:cNvSpPr/>
          <p:nvPr/>
        </p:nvSpPr>
        <p:spPr>
          <a:xfrm>
            <a:off x="2669820" y="1572242"/>
            <a:ext cx="2157984" cy="2011680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73A8EE-F389-9AB5-52F9-554991F77B56}"/>
              </a:ext>
            </a:extLst>
          </p:cNvPr>
          <p:cNvSpPr/>
          <p:nvPr/>
        </p:nvSpPr>
        <p:spPr>
          <a:xfrm>
            <a:off x="5012246" y="1572242"/>
            <a:ext cx="2157984" cy="2011680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74EBC5-2E32-BD7B-2899-E8F14B92D3C6}"/>
              </a:ext>
            </a:extLst>
          </p:cNvPr>
          <p:cNvSpPr/>
          <p:nvPr/>
        </p:nvSpPr>
        <p:spPr>
          <a:xfrm>
            <a:off x="7354672" y="1572242"/>
            <a:ext cx="2157984" cy="2011680"/>
          </a:xfrm>
          <a:prstGeom prst="roundRect">
            <a:avLst>
              <a:gd name="adj" fmla="val 757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956DDD-A05A-2D1D-E03F-E1EE2F5359B9}"/>
              </a:ext>
            </a:extLst>
          </p:cNvPr>
          <p:cNvSpPr/>
          <p:nvPr/>
        </p:nvSpPr>
        <p:spPr>
          <a:xfrm>
            <a:off x="9704974" y="1581478"/>
            <a:ext cx="2157984" cy="2011680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5B7E54-6196-3C8E-9CFD-034E5EB5CB9D}"/>
              </a:ext>
            </a:extLst>
          </p:cNvPr>
          <p:cNvSpPr/>
          <p:nvPr/>
        </p:nvSpPr>
        <p:spPr>
          <a:xfrm>
            <a:off x="2669820" y="3753948"/>
            <a:ext cx="2157984" cy="2011680"/>
          </a:xfrm>
          <a:prstGeom prst="roundRect">
            <a:avLst>
              <a:gd name="adj" fmla="val 757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EC478F-B5A7-8262-D2E0-B6FABF7EA2D4}"/>
              </a:ext>
            </a:extLst>
          </p:cNvPr>
          <p:cNvSpPr/>
          <p:nvPr/>
        </p:nvSpPr>
        <p:spPr>
          <a:xfrm>
            <a:off x="347479" y="3753948"/>
            <a:ext cx="2157984" cy="2011680"/>
          </a:xfrm>
          <a:prstGeom prst="roundRect">
            <a:avLst>
              <a:gd name="adj" fmla="val 757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B308CF-6F31-7542-D223-36B70CE3C9E9}"/>
              </a:ext>
            </a:extLst>
          </p:cNvPr>
          <p:cNvSpPr/>
          <p:nvPr/>
        </p:nvSpPr>
        <p:spPr>
          <a:xfrm>
            <a:off x="7364381" y="3782639"/>
            <a:ext cx="2157984" cy="2011680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884A9-4045-FB8C-F601-8C7C907334FA}"/>
              </a:ext>
            </a:extLst>
          </p:cNvPr>
          <p:cNvSpPr txBox="1"/>
          <p:nvPr/>
        </p:nvSpPr>
        <p:spPr>
          <a:xfrm>
            <a:off x="324045" y="2963860"/>
            <a:ext cx="2157984" cy="6200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RISE OF AI POWERED THREATS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C4C17-7B19-9D24-7B1A-4CF5E10D937B}"/>
              </a:ext>
            </a:extLst>
          </p:cNvPr>
          <p:cNvSpPr txBox="1"/>
          <p:nvPr/>
        </p:nvSpPr>
        <p:spPr>
          <a:xfrm>
            <a:off x="9664315" y="3012347"/>
            <a:ext cx="22956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RISE OF RANSOMEWARE-AS-A-SERVICE</a:t>
            </a:r>
            <a:endParaRPr lang="en-US" sz="1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48CE0-975A-BB2A-934C-ECBAA1F4C229}"/>
              </a:ext>
            </a:extLst>
          </p:cNvPr>
          <p:cNvSpPr txBox="1"/>
          <p:nvPr/>
        </p:nvSpPr>
        <p:spPr>
          <a:xfrm>
            <a:off x="324045" y="5199778"/>
            <a:ext cx="2157984" cy="4891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CYBERCRIME-AS-A SERVICE GROWING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E5FF84-348B-B3A1-53D9-B2AF19B2C8DE}"/>
              </a:ext>
            </a:extLst>
          </p:cNvPr>
          <p:cNvSpPr txBox="1"/>
          <p:nvPr/>
        </p:nvSpPr>
        <p:spPr>
          <a:xfrm>
            <a:off x="2618625" y="5134765"/>
            <a:ext cx="2296814" cy="7386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AUTOMATED RECON SCANS: OT UNDER ATTACK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1CCDF-A759-B324-D902-48EC769FDCC6}"/>
              </a:ext>
            </a:extLst>
          </p:cNvPr>
          <p:cNvSpPr txBox="1"/>
          <p:nvPr/>
        </p:nvSpPr>
        <p:spPr>
          <a:xfrm>
            <a:off x="2674063" y="2963860"/>
            <a:ext cx="2157984" cy="6200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FASTER VULNERABILITY EXPLOITATION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5F8B3-0A98-6E63-CE97-3C392573F83A}"/>
              </a:ext>
            </a:extLst>
          </p:cNvPr>
          <p:cNvSpPr txBox="1"/>
          <p:nvPr/>
        </p:nvSpPr>
        <p:spPr>
          <a:xfrm>
            <a:off x="5010269" y="2963860"/>
            <a:ext cx="2157984" cy="6200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GROWTH OF LATERAL MOVEMENT &amp; C2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2DD9D-1E20-EF21-0FCD-3A5CE73A1169}"/>
              </a:ext>
            </a:extLst>
          </p:cNvPr>
          <p:cNvSpPr txBox="1"/>
          <p:nvPr/>
        </p:nvSpPr>
        <p:spPr>
          <a:xfrm>
            <a:off x="7353914" y="5134765"/>
            <a:ext cx="215798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GROWING EXPLOITS: TRILLIONS OF ATTEMPTS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4A32E6-4146-7437-F52C-3CFEC4FAA6C6}"/>
              </a:ext>
            </a:extLst>
          </p:cNvPr>
          <p:cNvSpPr txBox="1"/>
          <p:nvPr/>
        </p:nvSpPr>
        <p:spPr>
          <a:xfrm>
            <a:off x="7168253" y="3010120"/>
            <a:ext cx="2501102" cy="439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EVOLVING AND ACCELERATED APT 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C05173-868E-5129-6516-E8A2CB16CD3C}"/>
              </a:ext>
            </a:extLst>
          </p:cNvPr>
          <p:cNvSpPr/>
          <p:nvPr/>
        </p:nvSpPr>
        <p:spPr>
          <a:xfrm>
            <a:off x="5033353" y="3768056"/>
            <a:ext cx="2157984" cy="2011680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3F904-F8FA-B75D-14E8-104155CEED0F}"/>
              </a:ext>
            </a:extLst>
          </p:cNvPr>
          <p:cNvSpPr txBox="1"/>
          <p:nvPr/>
        </p:nvSpPr>
        <p:spPr>
          <a:xfrm>
            <a:off x="5031573" y="5159674"/>
            <a:ext cx="2157984" cy="594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RELENTLESS  0-DAY MALWARE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AC5A1-1BE8-8C48-3748-A6C7C785AD6F}"/>
              </a:ext>
            </a:extLst>
          </p:cNvPr>
          <p:cNvSpPr/>
          <p:nvPr/>
        </p:nvSpPr>
        <p:spPr>
          <a:xfrm>
            <a:off x="9697097" y="3753948"/>
            <a:ext cx="2157984" cy="2011680"/>
          </a:xfrm>
          <a:prstGeom prst="roundRect">
            <a:avLst>
              <a:gd name="adj" fmla="val 757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1BEB2-A0BF-F6AD-BBB6-3BDB7F54C08C}"/>
              </a:ext>
            </a:extLst>
          </p:cNvPr>
          <p:cNvSpPr txBox="1"/>
          <p:nvPr/>
        </p:nvSpPr>
        <p:spPr>
          <a:xfrm>
            <a:off x="9695316" y="5134765"/>
            <a:ext cx="2150377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CLOUD: A TOP TARGET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8584FC-958F-059C-AC8C-AA79D6832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821" y="1875931"/>
            <a:ext cx="1012169" cy="10121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09AFD0-5883-7F49-D5D5-76620A4BD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510" y="1807277"/>
            <a:ext cx="1092555" cy="10925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2C59B5-4D2A-D63E-0D25-06D7BC8EF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807" y="1807943"/>
            <a:ext cx="1050541" cy="10505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4A9AA5-E8B3-299A-F3B6-0D01F17AE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0551" y="3959642"/>
            <a:ext cx="1172415" cy="11724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2249653-43FF-DA1A-0531-48B1ED51A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848" y="1779556"/>
            <a:ext cx="1184304" cy="118430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441E7A-E253-AE7B-667A-605D8E5644BA}"/>
              </a:ext>
            </a:extLst>
          </p:cNvPr>
          <p:cNvSpPr txBox="1"/>
          <p:nvPr/>
        </p:nvSpPr>
        <p:spPr>
          <a:xfrm>
            <a:off x="353011" y="6087209"/>
            <a:ext cx="10081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dirty="0"/>
              <a:t>2025 Global Threat Landscape Report, </a:t>
            </a:r>
            <a:r>
              <a:rPr lang="en-US" sz="1200" b="0" dirty="0">
                <a:effectLst/>
              </a:rPr>
              <a:t>Outbreak Alerts Annual Report 2024 &amp; </a:t>
            </a:r>
            <a:r>
              <a:rPr lang="en-US" sz="1200" dirty="0"/>
              <a:t>Cyberthreat Predictions for 2025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B0FAA0-ACCE-8C9C-1CA0-F503922608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257" y="4034971"/>
            <a:ext cx="1121808" cy="8535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7C0EA4-B7EA-846C-AB3B-81AE8F6EB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831" y="3817909"/>
            <a:ext cx="1270000" cy="127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C8ED3D-AAF9-75DE-6529-CDCBDD9889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11" y="1784882"/>
            <a:ext cx="1270000" cy="127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ABF9C5-9398-C2B0-835B-51AAFADE5E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745" y="3847990"/>
            <a:ext cx="1270000" cy="127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2039EB-6A3A-95B2-C1FF-A789E1B176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804" y="392658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3">
        <p:fade/>
      </p:transition>
    </mc:Choice>
    <mc:Fallback xmlns="">
      <p:transition spd="med" advTm="9236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31EC3-E4B1-20B7-E9C8-E87CFDCD6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D21D0-BA8E-8D01-CB21-E18693BC3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525" indent="0" algn="ctr">
              <a:buNone/>
            </a:pPr>
            <a:r>
              <a:rPr lang="en-US" sz="1800" dirty="0"/>
              <a:t>AI-powered Enrichment</a:t>
            </a:r>
            <a:br>
              <a:rPr lang="en-US" sz="1800" dirty="0"/>
            </a:br>
            <a:r>
              <a:rPr lang="en-US" sz="1800" dirty="0"/>
              <a:t>Update Frequently</a:t>
            </a:r>
          </a:p>
          <a:p>
            <a:pPr marL="9525" indent="0" algn="ctr">
              <a:buNone/>
            </a:pPr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112C0-382F-6D3D-BF87-DB8F9E85895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/>
              <a:t>Fortify your security controls with AI-powered Services</a:t>
            </a:r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621F9-23AE-8E39-3840-A2B72BEBF9B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/>
              <a:t>Continuous threat updates</a:t>
            </a:r>
          </a:p>
          <a:p>
            <a:pPr marL="0" indent="0" algn="ctr">
              <a:buNone/>
            </a:pPr>
            <a:r>
              <a:rPr lang="en-US" sz="1800" dirty="0"/>
              <a:t>Stay informed. Stay Protected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CC154E-2267-1AE6-0F73-6E27BF88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Always-On AI-Powered Defense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203DC3C-6636-AAC7-5254-EAE24274E0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Threat Intelligence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C55E55-4CE9-2154-638F-BDF483DF73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Layered Defense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07DF5B-42E8-57D8-5CCE-6025EAEBEA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Threat Notifications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6D410F-0ACD-E16F-9AF0-9BE9B031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490" y="2537484"/>
            <a:ext cx="1607019" cy="16070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C8616C-7DBD-CAF2-41B8-5CDFA71C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777" y="2523548"/>
            <a:ext cx="1634890" cy="16348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D1FDC-3263-46F0-7633-82F50FC5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8332" y="2537484"/>
            <a:ext cx="1645609" cy="16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954">
        <p:fade/>
      </p:transition>
    </mc:Choice>
    <mc:Fallback xmlns="">
      <p:transition spd="med" advTm="4695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8">
            <a:extLst>
              <a:ext uri="{FF2B5EF4-FFF2-40B4-BE49-F238E27FC236}">
                <a16:creationId xmlns:a16="http://schemas.microsoft.com/office/drawing/2014/main" id="{8425F317-1516-D178-4C91-A0BC051140AB}"/>
              </a:ext>
            </a:extLst>
          </p:cNvPr>
          <p:cNvSpPr/>
          <p:nvPr/>
        </p:nvSpPr>
        <p:spPr>
          <a:xfrm>
            <a:off x="2753034" y="0"/>
            <a:ext cx="9438966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6F333D6F-0E03-9BF7-F975-E00AB2958931}"/>
              </a:ext>
            </a:extLst>
          </p:cNvPr>
          <p:cNvSpPr/>
          <p:nvPr/>
        </p:nvSpPr>
        <p:spPr>
          <a:xfrm>
            <a:off x="6102501" y="1068577"/>
            <a:ext cx="2549077" cy="1688213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6A3002CB-53BD-BDC0-0F33-301BADB5A584}"/>
              </a:ext>
            </a:extLst>
          </p:cNvPr>
          <p:cNvSpPr/>
          <p:nvPr/>
        </p:nvSpPr>
        <p:spPr>
          <a:xfrm>
            <a:off x="8881392" y="1071745"/>
            <a:ext cx="2549077" cy="1688213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4FD3EC56-6447-A502-56E0-58FEABD37F06}"/>
              </a:ext>
            </a:extLst>
          </p:cNvPr>
          <p:cNvSpPr/>
          <p:nvPr/>
        </p:nvSpPr>
        <p:spPr>
          <a:xfrm>
            <a:off x="3322707" y="1071746"/>
            <a:ext cx="2549077" cy="1688213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pic>
        <p:nvPicPr>
          <p:cNvPr id="10" name="Picture 9" descr="A close up of a web&#10;&#10;Description automatically generated">
            <a:extLst>
              <a:ext uri="{FF2B5EF4-FFF2-40B4-BE49-F238E27FC236}">
                <a16:creationId xmlns:a16="http://schemas.microsoft.com/office/drawing/2014/main" id="{839E8B71-A7AA-BE75-7C27-335554F51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rcRect t="15660" b="24335"/>
          <a:stretch/>
        </p:blipFill>
        <p:spPr>
          <a:xfrm rot="16200000">
            <a:off x="-2064497" y="2064493"/>
            <a:ext cx="6882027" cy="2753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18DC3-66FE-AC57-1A9E-2B77AE90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971" y="183972"/>
            <a:ext cx="7718639" cy="535120"/>
          </a:xfrm>
        </p:spPr>
        <p:txBody>
          <a:bodyPr/>
          <a:lstStyle/>
          <a:p>
            <a:r>
              <a:rPr lang="en-US"/>
              <a:t>FortiGuard Labs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073BB-BBB7-8D4A-22CE-4E6A9CEBA162}"/>
              </a:ext>
            </a:extLst>
          </p:cNvPr>
          <p:cNvSpPr txBox="1"/>
          <p:nvPr/>
        </p:nvSpPr>
        <p:spPr>
          <a:xfrm>
            <a:off x="287871" y="4626664"/>
            <a:ext cx="21772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i="0">
                <a:solidFill>
                  <a:srgbClr val="FFFFFF"/>
                </a:solidFill>
                <a:effectLst/>
              </a:rPr>
              <a:t>AI-Powered Threat Intelligence for an Evolving Digital World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F6B3E-546F-6DFE-682E-1EA9F1501A47}"/>
              </a:ext>
            </a:extLst>
          </p:cNvPr>
          <p:cNvSpPr txBox="1"/>
          <p:nvPr/>
        </p:nvSpPr>
        <p:spPr>
          <a:xfrm>
            <a:off x="6207688" y="2011223"/>
            <a:ext cx="233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/>
              </a:rPr>
              <a:t>Researchers, Threat Hunters, Engineers, Analysts and </a:t>
            </a:r>
            <a:br>
              <a:rPr lang="en-US" sz="1200" dirty="0">
                <a:cs typeface="Arial"/>
              </a:rPr>
            </a:br>
            <a:r>
              <a:rPr lang="en-US" sz="1200" dirty="0">
                <a:cs typeface="Arial"/>
              </a:rPr>
              <a:t>Data Scientists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47FC3C-1460-3D23-BAA4-18E130FA1A1C}"/>
              </a:ext>
            </a:extLst>
          </p:cNvPr>
          <p:cNvSpPr txBox="1"/>
          <p:nvPr/>
        </p:nvSpPr>
        <p:spPr>
          <a:xfrm>
            <a:off x="3721233" y="1169012"/>
            <a:ext cx="1752025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b="1">
                <a:solidFill>
                  <a:schemeClr val="accent1"/>
                </a:solidFill>
              </a:rPr>
              <a:t>2002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F8669B-05AA-B718-9659-4F66F167A96A}"/>
              </a:ext>
            </a:extLst>
          </p:cNvPr>
          <p:cNvSpPr txBox="1"/>
          <p:nvPr/>
        </p:nvSpPr>
        <p:spPr>
          <a:xfrm>
            <a:off x="4016897" y="2195889"/>
            <a:ext cx="1160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Founded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192038-A417-93B3-BA4A-479A6D678048}"/>
              </a:ext>
            </a:extLst>
          </p:cNvPr>
          <p:cNvSpPr txBox="1"/>
          <p:nvPr/>
        </p:nvSpPr>
        <p:spPr>
          <a:xfrm>
            <a:off x="6477976" y="1169012"/>
            <a:ext cx="1798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</a:rPr>
              <a:t>1K+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555224-3FA3-A65E-C047-B6CCEE5806AD}"/>
              </a:ext>
            </a:extLst>
          </p:cNvPr>
          <p:cNvSpPr txBox="1"/>
          <p:nvPr/>
        </p:nvSpPr>
        <p:spPr>
          <a:xfrm>
            <a:off x="8979108" y="1169012"/>
            <a:ext cx="2353644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b="1">
                <a:solidFill>
                  <a:schemeClr val="accent1"/>
                </a:solidFill>
              </a:rPr>
              <a:t>1K+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1184A-C020-4464-05CE-6B115790E9EA}"/>
              </a:ext>
            </a:extLst>
          </p:cNvPr>
          <p:cNvSpPr txBox="1"/>
          <p:nvPr/>
        </p:nvSpPr>
        <p:spPr>
          <a:xfrm>
            <a:off x="9053372" y="2103556"/>
            <a:ext cx="2205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0-days Discovered </a:t>
            </a:r>
            <a:br>
              <a:rPr lang="en-US" sz="1200" dirty="0"/>
            </a:br>
            <a:r>
              <a:rPr lang="en-US" sz="1200" dirty="0"/>
              <a:t>and Reported</a:t>
            </a:r>
          </a:p>
        </p:txBody>
      </p:sp>
      <p:sp>
        <p:nvSpPr>
          <p:cNvPr id="3" name="Rounded Rectangle 28">
            <a:extLst>
              <a:ext uri="{FF2B5EF4-FFF2-40B4-BE49-F238E27FC236}">
                <a16:creationId xmlns:a16="http://schemas.microsoft.com/office/drawing/2014/main" id="{DD498ACE-410F-2665-FD7F-C1FFF6E6C39F}"/>
              </a:ext>
            </a:extLst>
          </p:cNvPr>
          <p:cNvSpPr/>
          <p:nvPr/>
        </p:nvSpPr>
        <p:spPr>
          <a:xfrm>
            <a:off x="3097066" y="4679624"/>
            <a:ext cx="2057400" cy="1296319"/>
          </a:xfrm>
          <a:prstGeom prst="roundRect">
            <a:avLst>
              <a:gd name="adj" fmla="val 3997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ctr"/>
          <a:lstStyle/>
          <a:p>
            <a:pPr algn="ctr" defTabSz="457189">
              <a:lnSpc>
                <a:spcPct val="120000"/>
              </a:lnSpc>
              <a:spcBef>
                <a:spcPts val="30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  <a:cs typeface="Arial"/>
              </a:rPr>
              <a:t>Monitors the Threat Landscape / Formulates T</a:t>
            </a:r>
            <a:r>
              <a:rPr lang="en-US" sz="1200" err="1">
                <a:solidFill>
                  <a:srgbClr val="FFFFFF"/>
                </a:solidFill>
                <a:latin typeface="Arial" panose="020B0604020202020204"/>
                <a:cs typeface="Arial"/>
              </a:rPr>
              <a:t>hreat</a:t>
            </a:r>
            <a:r>
              <a:rPr lang="en-US" sz="1200">
                <a:solidFill>
                  <a:srgbClr val="FFFFFF"/>
                </a:solidFill>
                <a:latin typeface="Arial" panose="020B0604020202020204"/>
                <a:cs typeface="Arial"/>
              </a:rPr>
              <a:t> I</a:t>
            </a:r>
            <a:r>
              <a:rPr lang="en-US" sz="1200" err="1">
                <a:solidFill>
                  <a:srgbClr val="FFFFFF"/>
                </a:solidFill>
                <a:latin typeface="Arial" panose="020B0604020202020204"/>
                <a:cs typeface="Arial"/>
              </a:rPr>
              <a:t>ntelligence</a:t>
            </a:r>
            <a:endParaRPr lang="en-US" sz="1200">
              <a:solidFill>
                <a:srgbClr val="FFFFFF"/>
              </a:solidFill>
              <a:latin typeface="Arial" panose="020B0604020202020204"/>
              <a:cs typeface="Arial"/>
            </a:endParaRPr>
          </a:p>
        </p:txBody>
      </p:sp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F86DE53-10C6-DC05-A0BE-5AA2D3DA0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98" y="3451693"/>
            <a:ext cx="1053798" cy="646330"/>
          </a:xfrm>
          <a:prstGeom prst="rect">
            <a:avLst/>
          </a:prstGeom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0FF8E77F-1C16-E5EC-FCCD-98967C962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233" y="3277561"/>
            <a:ext cx="996298" cy="731121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3723B9E-4533-B268-9FA6-2D9FFA0D9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070" y="3533155"/>
            <a:ext cx="1226888" cy="50582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F60C73E-6141-0683-4325-CCF0021B8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1261" y="3265293"/>
            <a:ext cx="878733" cy="81785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C5E871E-73F5-A67F-3D55-AA16743D7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86969" y="3540299"/>
            <a:ext cx="1056418" cy="307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415C7D3-4933-75D7-1773-B9CA3275A0D9}"/>
              </a:ext>
            </a:extLst>
          </p:cNvPr>
          <p:cNvSpPr txBox="1"/>
          <p:nvPr/>
        </p:nvSpPr>
        <p:spPr>
          <a:xfrm>
            <a:off x="3229573" y="3436812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Global Alliances</a:t>
            </a:r>
          </a:p>
        </p:txBody>
      </p:sp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8DDB343A-2DDB-8F20-BE23-EDA4BC92315A}"/>
              </a:ext>
            </a:extLst>
          </p:cNvPr>
          <p:cNvSpPr/>
          <p:nvPr/>
        </p:nvSpPr>
        <p:spPr>
          <a:xfrm>
            <a:off x="5284897" y="4679624"/>
            <a:ext cx="2057400" cy="1296319"/>
          </a:xfrm>
          <a:prstGeom prst="roundRect">
            <a:avLst>
              <a:gd name="adj" fmla="val 3996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ctr"/>
          <a:lstStyle/>
          <a:p>
            <a:pPr algn="ctr" defTabSz="457189">
              <a:lnSpc>
                <a:spcPct val="120000"/>
              </a:lnSpc>
              <a:spcBef>
                <a:spcPts val="30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  <a:cs typeface="Arial"/>
              </a:rPr>
              <a:t>Conducts Zero-Day and Other Threat Research</a:t>
            </a: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C174C4FF-4625-B69E-9772-53625C5E8597}"/>
              </a:ext>
            </a:extLst>
          </p:cNvPr>
          <p:cNvSpPr/>
          <p:nvPr/>
        </p:nvSpPr>
        <p:spPr>
          <a:xfrm>
            <a:off x="7472728" y="4679624"/>
            <a:ext cx="2057400" cy="1296319"/>
          </a:xfrm>
          <a:prstGeom prst="roundRect">
            <a:avLst>
              <a:gd name="adj" fmla="val 502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ctr"/>
          <a:lstStyle/>
          <a:p>
            <a:pPr algn="ctr" defTabSz="457189">
              <a:lnSpc>
                <a:spcPct val="120000"/>
              </a:lnSpc>
              <a:spcBef>
                <a:spcPts val="30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  <a:cs typeface="Arial"/>
              </a:rPr>
              <a:t>Develops and Enhances FortiGuard AI-powered Security Services</a:t>
            </a:r>
          </a:p>
        </p:txBody>
      </p:sp>
      <p:sp>
        <p:nvSpPr>
          <p:cNvPr id="8" name="Rounded Rectangle 28">
            <a:extLst>
              <a:ext uri="{FF2B5EF4-FFF2-40B4-BE49-F238E27FC236}">
                <a16:creationId xmlns:a16="http://schemas.microsoft.com/office/drawing/2014/main" id="{7CA209A3-56E7-4DD4-BB6D-FC0D1C0EA271}"/>
              </a:ext>
            </a:extLst>
          </p:cNvPr>
          <p:cNvSpPr/>
          <p:nvPr/>
        </p:nvSpPr>
        <p:spPr>
          <a:xfrm>
            <a:off x="9660559" y="4679624"/>
            <a:ext cx="2057400" cy="1296319"/>
          </a:xfrm>
          <a:prstGeom prst="roundRect">
            <a:avLst>
              <a:gd name="adj" fmla="val 502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Ins="137160" rtlCol="0" anchor="ctr"/>
          <a:lstStyle/>
          <a:p>
            <a:pPr algn="ctr" defTabSz="457189">
              <a:lnSpc>
                <a:spcPct val="120000"/>
              </a:lnSpc>
              <a:spcBef>
                <a:spcPts val="300"/>
              </a:spcBef>
            </a:pPr>
            <a:r>
              <a:rPr lang="en-US" sz="1200">
                <a:solidFill>
                  <a:srgbClr val="FFFFFF"/>
                </a:solidFill>
                <a:latin typeface="Arial" panose="020B0604020202020204"/>
                <a:cs typeface="Arial"/>
              </a:rPr>
              <a:t>Publishes Outbreak Alerts, Threat Briefs, Threat Predictions, and Other Reports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09465A-AFF7-2ADC-D819-83EAB5DF6FCA}"/>
              </a:ext>
            </a:extLst>
          </p:cNvPr>
          <p:cNvGrpSpPr/>
          <p:nvPr/>
        </p:nvGrpSpPr>
        <p:grpSpPr>
          <a:xfrm>
            <a:off x="283501" y="377578"/>
            <a:ext cx="2206951" cy="2206951"/>
            <a:chOff x="359701" y="377578"/>
            <a:chExt cx="2206951" cy="22069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AE455B-9110-6CF1-62E8-A016C859B60D}"/>
                </a:ext>
              </a:extLst>
            </p:cNvPr>
            <p:cNvSpPr/>
            <p:nvPr/>
          </p:nvSpPr>
          <p:spPr>
            <a:xfrm>
              <a:off x="731918" y="544075"/>
              <a:ext cx="1462088" cy="1900238"/>
            </a:xfrm>
            <a:custGeom>
              <a:avLst/>
              <a:gdLst>
                <a:gd name="connsiteX0" fmla="*/ 733425 w 1462088"/>
                <a:gd name="connsiteY0" fmla="*/ 0 h 1900238"/>
                <a:gd name="connsiteX1" fmla="*/ 900113 w 1462088"/>
                <a:gd name="connsiteY1" fmla="*/ 76200 h 1900238"/>
                <a:gd name="connsiteX2" fmla="*/ 1081088 w 1462088"/>
                <a:gd name="connsiteY2" fmla="*/ 152400 h 1900238"/>
                <a:gd name="connsiteX3" fmla="*/ 1343025 w 1462088"/>
                <a:gd name="connsiteY3" fmla="*/ 200025 h 1900238"/>
                <a:gd name="connsiteX4" fmla="*/ 1462088 w 1462088"/>
                <a:gd name="connsiteY4" fmla="*/ 223838 h 1900238"/>
                <a:gd name="connsiteX5" fmla="*/ 1462088 w 1462088"/>
                <a:gd name="connsiteY5" fmla="*/ 1176338 h 1900238"/>
                <a:gd name="connsiteX6" fmla="*/ 1447800 w 1462088"/>
                <a:gd name="connsiteY6" fmla="*/ 1252538 h 1900238"/>
                <a:gd name="connsiteX7" fmla="*/ 1395413 w 1462088"/>
                <a:gd name="connsiteY7" fmla="*/ 1419225 h 1900238"/>
                <a:gd name="connsiteX8" fmla="*/ 1252538 w 1462088"/>
                <a:gd name="connsiteY8" fmla="*/ 1600200 h 1900238"/>
                <a:gd name="connsiteX9" fmla="*/ 1152525 w 1462088"/>
                <a:gd name="connsiteY9" fmla="*/ 1700213 h 1900238"/>
                <a:gd name="connsiteX10" fmla="*/ 733425 w 1462088"/>
                <a:gd name="connsiteY10" fmla="*/ 1900238 h 1900238"/>
                <a:gd name="connsiteX11" fmla="*/ 495300 w 1462088"/>
                <a:gd name="connsiteY11" fmla="*/ 1800225 h 1900238"/>
                <a:gd name="connsiteX12" fmla="*/ 342900 w 1462088"/>
                <a:gd name="connsiteY12" fmla="*/ 1700213 h 1900238"/>
                <a:gd name="connsiteX13" fmla="*/ 228600 w 1462088"/>
                <a:gd name="connsiteY13" fmla="*/ 1604963 h 1900238"/>
                <a:gd name="connsiteX14" fmla="*/ 142875 w 1462088"/>
                <a:gd name="connsiteY14" fmla="*/ 1514475 h 1900238"/>
                <a:gd name="connsiteX15" fmla="*/ 76200 w 1462088"/>
                <a:gd name="connsiteY15" fmla="*/ 1419225 h 1900238"/>
                <a:gd name="connsiteX16" fmla="*/ 23813 w 1462088"/>
                <a:gd name="connsiteY16" fmla="*/ 1285875 h 1900238"/>
                <a:gd name="connsiteX17" fmla="*/ 9525 w 1462088"/>
                <a:gd name="connsiteY17" fmla="*/ 1176338 h 1900238"/>
                <a:gd name="connsiteX18" fmla="*/ 0 w 1462088"/>
                <a:gd name="connsiteY18" fmla="*/ 228600 h 1900238"/>
                <a:gd name="connsiteX19" fmla="*/ 157163 w 1462088"/>
                <a:gd name="connsiteY19" fmla="*/ 209550 h 1900238"/>
                <a:gd name="connsiteX20" fmla="*/ 361950 w 1462088"/>
                <a:gd name="connsiteY20" fmla="*/ 171450 h 1900238"/>
                <a:gd name="connsiteX21" fmla="*/ 590550 w 1462088"/>
                <a:gd name="connsiteY21" fmla="*/ 76200 h 1900238"/>
                <a:gd name="connsiteX22" fmla="*/ 733425 w 1462088"/>
                <a:gd name="connsiteY22" fmla="*/ 0 h 190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2088" h="1900238">
                  <a:moveTo>
                    <a:pt x="733425" y="0"/>
                  </a:moveTo>
                  <a:lnTo>
                    <a:pt x="900113" y="76200"/>
                  </a:lnTo>
                  <a:lnTo>
                    <a:pt x="1081088" y="152400"/>
                  </a:lnTo>
                  <a:lnTo>
                    <a:pt x="1343025" y="200025"/>
                  </a:lnTo>
                  <a:lnTo>
                    <a:pt x="1462088" y="223838"/>
                  </a:lnTo>
                  <a:lnTo>
                    <a:pt x="1462088" y="1176338"/>
                  </a:lnTo>
                  <a:lnTo>
                    <a:pt x="1447800" y="1252538"/>
                  </a:lnTo>
                  <a:lnTo>
                    <a:pt x="1395413" y="1419225"/>
                  </a:lnTo>
                  <a:lnTo>
                    <a:pt x="1252538" y="1600200"/>
                  </a:lnTo>
                  <a:lnTo>
                    <a:pt x="1152525" y="1700213"/>
                  </a:lnTo>
                  <a:lnTo>
                    <a:pt x="733425" y="1900238"/>
                  </a:lnTo>
                  <a:lnTo>
                    <a:pt x="495300" y="1800225"/>
                  </a:lnTo>
                  <a:lnTo>
                    <a:pt x="342900" y="1700213"/>
                  </a:lnTo>
                  <a:lnTo>
                    <a:pt x="228600" y="1604963"/>
                  </a:lnTo>
                  <a:lnTo>
                    <a:pt x="142875" y="1514475"/>
                  </a:lnTo>
                  <a:lnTo>
                    <a:pt x="76200" y="1419225"/>
                  </a:lnTo>
                  <a:lnTo>
                    <a:pt x="23813" y="1285875"/>
                  </a:lnTo>
                  <a:lnTo>
                    <a:pt x="9525" y="1176338"/>
                  </a:lnTo>
                  <a:lnTo>
                    <a:pt x="0" y="228600"/>
                  </a:lnTo>
                  <a:lnTo>
                    <a:pt x="157163" y="209550"/>
                  </a:lnTo>
                  <a:lnTo>
                    <a:pt x="361950" y="171450"/>
                  </a:lnTo>
                  <a:lnTo>
                    <a:pt x="590550" y="76200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8388E9-3F20-C0A0-6F13-1AD98127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01" y="377578"/>
              <a:ext cx="2206951" cy="2206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4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86">
        <p:fade/>
      </p:transition>
    </mc:Choice>
    <mc:Fallback xmlns="">
      <p:transition spd="med" advTm="8258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3A72-DD1C-F573-DD9D-4AAED108C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23F9-37EB-6D1E-16D4-A80EFA54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/>
              <a:t>Real-Time AI-Powered Threat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D7BCC4-7053-C555-8058-A4CE47C53FD6}"/>
              </a:ext>
            </a:extLst>
          </p:cNvPr>
          <p:cNvGrpSpPr/>
          <p:nvPr/>
        </p:nvGrpSpPr>
        <p:grpSpPr>
          <a:xfrm>
            <a:off x="553909" y="958511"/>
            <a:ext cx="11139547" cy="5589180"/>
            <a:chOff x="553909" y="958511"/>
            <a:chExt cx="11139547" cy="5589180"/>
          </a:xfrm>
        </p:grpSpPr>
        <p:sp>
          <p:nvSpPr>
            <p:cNvPr id="11297" name="Oval 11296">
              <a:extLst>
                <a:ext uri="{FF2B5EF4-FFF2-40B4-BE49-F238E27FC236}">
                  <a16:creationId xmlns:a16="http://schemas.microsoft.com/office/drawing/2014/main" id="{665ED23B-4809-9E90-EC86-2F86A624D21D}"/>
                </a:ext>
              </a:extLst>
            </p:cNvPr>
            <p:cNvSpPr/>
            <p:nvPr/>
          </p:nvSpPr>
          <p:spPr>
            <a:xfrm>
              <a:off x="4410268" y="2012887"/>
              <a:ext cx="3366938" cy="336693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363EA78-8820-2FD4-F7E9-92449DD44E93}"/>
                </a:ext>
              </a:extLst>
            </p:cNvPr>
            <p:cNvSpPr/>
            <p:nvPr/>
          </p:nvSpPr>
          <p:spPr>
            <a:xfrm>
              <a:off x="4601628" y="2207542"/>
              <a:ext cx="2984218" cy="2984218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AA839B8-503E-C280-64B8-5E881BA8D2B2}"/>
                </a:ext>
              </a:extLst>
            </p:cNvPr>
            <p:cNvSpPr txBox="1"/>
            <p:nvPr/>
          </p:nvSpPr>
          <p:spPr>
            <a:xfrm>
              <a:off x="5163035" y="4209780"/>
              <a:ext cx="1861404" cy="193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defRPr/>
              </a:pPr>
              <a:r>
                <a:rPr lang="en-US" sz="1400" b="1">
                  <a:solidFill>
                    <a:srgbClr val="FFFFFF"/>
                  </a:solidFill>
                  <a:latin typeface="Arial" panose="020B0604020202020204" pitchFamily="34" charset="0"/>
                </a:rPr>
                <a:t>AI / Machine Learning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2BB1466-999C-F6E3-55C4-A2AE5B29E594}"/>
                </a:ext>
              </a:extLst>
            </p:cNvPr>
            <p:cNvSpPr txBox="1"/>
            <p:nvPr/>
          </p:nvSpPr>
          <p:spPr>
            <a:xfrm>
              <a:off x="5243727" y="4427566"/>
              <a:ext cx="1700020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>
                  <a:solidFill>
                    <a:srgbClr val="FFFFFF"/>
                  </a:solidFill>
                  <a:latin typeface="Arial" panose="020B0604020202020204"/>
                  <a:cs typeface="Arial"/>
                </a:rPr>
                <a:t>Trillions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649C9E6-F43D-0B66-C485-0C558EF1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4508" y="2317035"/>
              <a:ext cx="415770" cy="541468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785758C-0405-1AF3-3FAF-C7A7C46F1DA4}"/>
                </a:ext>
              </a:extLst>
            </p:cNvPr>
            <p:cNvSpPr txBox="1"/>
            <p:nvPr/>
          </p:nvSpPr>
          <p:spPr>
            <a:xfrm>
              <a:off x="5163035" y="4883487"/>
              <a:ext cx="186140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FFFFFF"/>
                  </a:solidFill>
                  <a:latin typeface="Arial" panose="020B0604020202020204"/>
                  <a:cs typeface="Arial"/>
                </a:rPr>
                <a:t>of events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2D91B52-34A8-C23B-EFE7-90E3C433A65F}"/>
                </a:ext>
              </a:extLst>
            </p:cNvPr>
            <p:cNvSpPr txBox="1"/>
            <p:nvPr/>
          </p:nvSpPr>
          <p:spPr>
            <a:xfrm>
              <a:off x="5163035" y="2916644"/>
              <a:ext cx="1861404" cy="1569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200" kern="100">
                  <a:solidFill>
                    <a:srgbClr val="FFFFFF"/>
                  </a:solidFill>
                  <a:latin typeface="Arial" panose="020B0604020202020204" pitchFamily="34" charset="0"/>
                </a:rPr>
                <a:t>FortiGuard Labs</a:t>
              </a:r>
              <a:endParaRPr lang="en-US" sz="120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4D8AC67-735C-41FC-2448-3B54CB280731}"/>
                </a:ext>
              </a:extLst>
            </p:cNvPr>
            <p:cNvSpPr/>
            <p:nvPr/>
          </p:nvSpPr>
          <p:spPr>
            <a:xfrm>
              <a:off x="4480032" y="1030433"/>
              <a:ext cx="3227410" cy="44580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11378">
              <a:extLst>
                <a:ext uri="{FF2B5EF4-FFF2-40B4-BE49-F238E27FC236}">
                  <a16:creationId xmlns:a16="http://schemas.microsoft.com/office/drawing/2014/main" id="{728217E2-FB1A-6ED3-EE28-9CBC91FBE9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344" y="958511"/>
              <a:ext cx="2300650" cy="589651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Broad Coverage</a:t>
              </a:r>
            </a:p>
            <a:p>
              <a:pPr algn="ctr"/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Telemetry from millions of Fortinet endpoints, networks, and applications </a:t>
              </a:r>
              <a:endParaRPr lang="en-US" sz="90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endParaRPr>
            </a:p>
          </p:txBody>
        </p:sp>
        <p:sp>
          <p:nvSpPr>
            <p:cNvPr id="11" name="Rectangle: Rounded Corners 11382">
              <a:extLst>
                <a:ext uri="{FF2B5EF4-FFF2-40B4-BE49-F238E27FC236}">
                  <a16:creationId xmlns:a16="http://schemas.microsoft.com/office/drawing/2014/main" id="{7C23D5B9-E042-9CB8-9CAE-64CA37FF0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38937" y="958511"/>
              <a:ext cx="2322048" cy="589651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Broad Protection</a:t>
              </a:r>
            </a:p>
            <a:p>
              <a:pPr algn="ctr"/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across Fortinet Security Fabric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EF9B50A-1A41-BE3A-4A55-219C827BB893}"/>
                </a:ext>
              </a:extLst>
            </p:cNvPr>
            <p:cNvSpPr/>
            <p:nvPr/>
          </p:nvSpPr>
          <p:spPr>
            <a:xfrm>
              <a:off x="553909" y="3723839"/>
              <a:ext cx="11139547" cy="2494426"/>
            </a:xfrm>
            <a:prstGeom prst="roundRect">
              <a:avLst/>
            </a:prstGeom>
            <a:noFill/>
            <a:ln w="1016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62FA71-1F23-1634-02DF-29DA198422F3}"/>
                </a:ext>
              </a:extLst>
            </p:cNvPr>
            <p:cNvSpPr/>
            <p:nvPr/>
          </p:nvSpPr>
          <p:spPr>
            <a:xfrm>
              <a:off x="2795265" y="3642254"/>
              <a:ext cx="1364232" cy="19786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2DCF4D-B472-EF09-3327-8E5373BC81F9}"/>
                </a:ext>
              </a:extLst>
            </p:cNvPr>
            <p:cNvGrpSpPr/>
            <p:nvPr/>
          </p:nvGrpSpPr>
          <p:grpSpPr>
            <a:xfrm>
              <a:off x="2755612" y="1870409"/>
              <a:ext cx="1401474" cy="2987234"/>
              <a:chOff x="2317128" y="1091630"/>
              <a:chExt cx="2044930" cy="4358762"/>
            </a:xfrm>
          </p:grpSpPr>
          <p:pic>
            <p:nvPicPr>
              <p:cNvPr id="11278" name="Picture 11277">
                <a:extLst>
                  <a:ext uri="{FF2B5EF4-FFF2-40B4-BE49-F238E27FC236}">
                    <a16:creationId xmlns:a16="http://schemas.microsoft.com/office/drawing/2014/main" id="{232AFFA7-22D2-A077-C455-5B86ADF0D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580" y="5095388"/>
                <a:ext cx="230330" cy="355004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80FF6DE-C1DC-0DB4-CEFA-22D157F47246}"/>
                  </a:ext>
                </a:extLst>
              </p:cNvPr>
              <p:cNvGrpSpPr/>
              <p:nvPr/>
            </p:nvGrpSpPr>
            <p:grpSpPr>
              <a:xfrm>
                <a:off x="2317128" y="1091630"/>
                <a:ext cx="2044930" cy="4336309"/>
                <a:chOff x="2317128" y="1091630"/>
                <a:chExt cx="2044930" cy="4336309"/>
              </a:xfrm>
            </p:grpSpPr>
            <p:pic>
              <p:nvPicPr>
                <p:cNvPr id="11272" name="Picture 11271">
                  <a:extLst>
                    <a:ext uri="{FF2B5EF4-FFF2-40B4-BE49-F238E27FC236}">
                      <a16:creationId xmlns:a16="http://schemas.microsoft.com/office/drawing/2014/main" id="{AB8DCC40-662D-DE8E-1F8D-7148F2E2DA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88230" y="3095138"/>
                  <a:ext cx="230330" cy="355004"/>
                </a:xfrm>
                <a:prstGeom prst="rect">
                  <a:avLst/>
                </a:prstGeom>
              </p:spPr>
            </p:pic>
            <p:pic>
              <p:nvPicPr>
                <p:cNvPr id="11277" name="Picture 11276">
                  <a:extLst>
                    <a:ext uri="{FF2B5EF4-FFF2-40B4-BE49-F238E27FC236}">
                      <a16:creationId xmlns:a16="http://schemas.microsoft.com/office/drawing/2014/main" id="{B7BF621B-9FBB-53E5-C09E-E8DFE2C5E0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2633" y="3592779"/>
                  <a:ext cx="355196" cy="355196"/>
                </a:xfrm>
                <a:prstGeom prst="rect">
                  <a:avLst/>
                </a:prstGeom>
              </p:spPr>
            </p:pic>
            <p:grpSp>
              <p:nvGrpSpPr>
                <p:cNvPr id="11470" name="Group 11469">
                  <a:extLst>
                    <a:ext uri="{FF2B5EF4-FFF2-40B4-BE49-F238E27FC236}">
                      <a16:creationId xmlns:a16="http://schemas.microsoft.com/office/drawing/2014/main" id="{AEE4E2BF-E014-5DB4-4540-D836E4E1B8B8}"/>
                    </a:ext>
                  </a:extLst>
                </p:cNvPr>
                <p:cNvGrpSpPr/>
                <p:nvPr/>
              </p:nvGrpSpPr>
              <p:grpSpPr>
                <a:xfrm>
                  <a:off x="2317128" y="1091630"/>
                  <a:ext cx="2044930" cy="4336309"/>
                  <a:chOff x="2035928" y="1091630"/>
                  <a:chExt cx="2044930" cy="4336309"/>
                </a:xfrm>
              </p:grpSpPr>
              <p:pic>
                <p:nvPicPr>
                  <p:cNvPr id="139" name="Picture 138">
                    <a:extLst>
                      <a:ext uri="{FF2B5EF4-FFF2-40B4-BE49-F238E27FC236}">
                        <a16:creationId xmlns:a16="http://schemas.microsoft.com/office/drawing/2014/main" id="{1C57CCDC-E8F9-400F-4BB7-81753EDD9B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89340" y="4713204"/>
                    <a:ext cx="261585" cy="19005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>
                    <a:extLst>
                      <a:ext uri="{FF2B5EF4-FFF2-40B4-BE49-F238E27FC236}">
                        <a16:creationId xmlns:a16="http://schemas.microsoft.com/office/drawing/2014/main" id="{C512370E-630E-1FFD-635F-6AF4AAE136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889340" y="2712527"/>
                    <a:ext cx="261585" cy="19005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>
                    <a:extLst>
                      <a:ext uri="{FF2B5EF4-FFF2-40B4-BE49-F238E27FC236}">
                        <a16:creationId xmlns:a16="http://schemas.microsoft.com/office/drawing/2014/main" id="{AF81979F-BEA9-4C73-2DF5-C7FE239E96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569833" y="3127526"/>
                    <a:ext cx="307663" cy="265359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>
                    <a:extLst>
                      <a:ext uri="{FF2B5EF4-FFF2-40B4-BE49-F238E27FC236}">
                        <a16:creationId xmlns:a16="http://schemas.microsoft.com/office/drawing/2014/main" id="{35F84DF9-FBED-E0FF-E1FB-BB0FD63A5F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60594" y="5162580"/>
                    <a:ext cx="307663" cy="265359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>
                    <a:extLst>
                      <a:ext uri="{FF2B5EF4-FFF2-40B4-BE49-F238E27FC236}">
                        <a16:creationId xmlns:a16="http://schemas.microsoft.com/office/drawing/2014/main" id="{A5F8CD1B-FE65-1C6C-CE9E-5144E13879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182082" y="4149181"/>
                    <a:ext cx="325670" cy="340701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>
                    <a:extLst>
                      <a:ext uri="{FF2B5EF4-FFF2-40B4-BE49-F238E27FC236}">
                        <a16:creationId xmlns:a16="http://schemas.microsoft.com/office/drawing/2014/main" id="{ADEAF7D7-B622-0FBC-741F-4F765A9CF9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536166" y="4111369"/>
                    <a:ext cx="340701" cy="340701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>
                    <a:extLst>
                      <a:ext uri="{FF2B5EF4-FFF2-40B4-BE49-F238E27FC236}">
                        <a16:creationId xmlns:a16="http://schemas.microsoft.com/office/drawing/2014/main" id="{E1F1E407-8E80-3CD7-9247-1302582CE2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130848" y="2147952"/>
                    <a:ext cx="340701" cy="340701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>
                    <a:extLst>
                      <a:ext uri="{FF2B5EF4-FFF2-40B4-BE49-F238E27FC236}">
                        <a16:creationId xmlns:a16="http://schemas.microsoft.com/office/drawing/2014/main" id="{24583444-5B60-D503-70F6-444C7388D3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11768" y="2181631"/>
                    <a:ext cx="153598" cy="295380"/>
                  </a:xfrm>
                  <a:prstGeom prst="rect">
                    <a:avLst/>
                  </a:prstGeom>
                </p:spPr>
              </p:pic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832D238C-FC6B-7213-3C01-532CC43B3BC6}"/>
                      </a:ext>
                    </a:extLst>
                  </p:cNvPr>
                  <p:cNvSpPr txBox="1"/>
                  <p:nvPr/>
                </p:nvSpPr>
                <p:spPr>
                  <a:xfrm>
                    <a:off x="2035928" y="1091630"/>
                    <a:ext cx="2044930" cy="3768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b="1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Unknown Query</a:t>
                    </a:r>
                  </a:p>
                </p:txBody>
              </p:sp>
            </p:grp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3A785F-EF8B-5EF1-F700-7B6CAB15AF8D}"/>
                </a:ext>
              </a:extLst>
            </p:cNvPr>
            <p:cNvSpPr/>
            <p:nvPr/>
          </p:nvSpPr>
          <p:spPr>
            <a:xfrm>
              <a:off x="4942010" y="3524954"/>
              <a:ext cx="2574641" cy="3676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E305B6-06D3-A8E1-0A6C-EF02D1D7DBFD}"/>
                </a:ext>
              </a:extLst>
            </p:cNvPr>
            <p:cNvSpPr/>
            <p:nvPr/>
          </p:nvSpPr>
          <p:spPr>
            <a:xfrm>
              <a:off x="7898827" y="3637076"/>
              <a:ext cx="1324521" cy="17245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04" name="Straight Connector 11303">
              <a:extLst>
                <a:ext uri="{FF2B5EF4-FFF2-40B4-BE49-F238E27FC236}">
                  <a16:creationId xmlns:a16="http://schemas.microsoft.com/office/drawing/2014/main" id="{5A1D0853-7C68-9485-13F3-A59E36958571}"/>
                </a:ext>
              </a:extLst>
            </p:cNvPr>
            <p:cNvCxnSpPr>
              <a:cxnSpLocks/>
            </p:cNvCxnSpPr>
            <p:nvPr/>
          </p:nvCxnSpPr>
          <p:spPr>
            <a:xfrm>
              <a:off x="6943747" y="3725351"/>
              <a:ext cx="1199297" cy="0"/>
            </a:xfrm>
            <a:prstGeom prst="line">
              <a:avLst/>
            </a:prstGeom>
            <a:ln w="1047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18" name="Group 11317">
              <a:extLst>
                <a:ext uri="{FF2B5EF4-FFF2-40B4-BE49-F238E27FC236}">
                  <a16:creationId xmlns:a16="http://schemas.microsoft.com/office/drawing/2014/main" id="{FBB2149F-BD76-FED7-6C30-25D90F47E57A}"/>
                </a:ext>
              </a:extLst>
            </p:cNvPr>
            <p:cNvGrpSpPr/>
            <p:nvPr/>
          </p:nvGrpSpPr>
          <p:grpSpPr>
            <a:xfrm>
              <a:off x="7879669" y="3422325"/>
              <a:ext cx="346451" cy="615199"/>
              <a:chOff x="8309667" y="3401904"/>
              <a:chExt cx="346451" cy="615199"/>
            </a:xfrm>
          </p:grpSpPr>
          <p:cxnSp>
            <p:nvCxnSpPr>
              <p:cNvPr id="11306" name="Straight Connector 11305">
                <a:extLst>
                  <a:ext uri="{FF2B5EF4-FFF2-40B4-BE49-F238E27FC236}">
                    <a16:creationId xmlns:a16="http://schemas.microsoft.com/office/drawing/2014/main" id="{66A1D6BA-B59A-F22B-0041-71C02DCBD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797" y="3401904"/>
                <a:ext cx="336824" cy="336824"/>
              </a:xfrm>
              <a:prstGeom prst="line">
                <a:avLst/>
              </a:prstGeom>
              <a:ln w="1047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5" name="Straight Connector 11314">
                <a:extLst>
                  <a:ext uri="{FF2B5EF4-FFF2-40B4-BE49-F238E27FC236}">
                    <a16:creationId xmlns:a16="http://schemas.microsoft.com/office/drawing/2014/main" id="{4984A4CF-137B-2E75-F085-69F7B47F5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9667" y="3670652"/>
                <a:ext cx="346451" cy="346451"/>
              </a:xfrm>
              <a:prstGeom prst="line">
                <a:avLst/>
              </a:prstGeom>
              <a:ln w="1047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69" name="Group 11368">
              <a:extLst>
                <a:ext uri="{FF2B5EF4-FFF2-40B4-BE49-F238E27FC236}">
                  <a16:creationId xmlns:a16="http://schemas.microsoft.com/office/drawing/2014/main" id="{0A6653EA-8720-D736-370D-5E099E93C523}"/>
                </a:ext>
              </a:extLst>
            </p:cNvPr>
            <p:cNvGrpSpPr/>
            <p:nvPr/>
          </p:nvGrpSpPr>
          <p:grpSpPr>
            <a:xfrm>
              <a:off x="4008454" y="3415234"/>
              <a:ext cx="1132574" cy="615199"/>
              <a:chOff x="3960947" y="3410450"/>
              <a:chExt cx="1132574" cy="615199"/>
            </a:xfrm>
          </p:grpSpPr>
          <p:cxnSp>
            <p:nvCxnSpPr>
              <p:cNvPr id="11324" name="Straight Connector 11323">
                <a:extLst>
                  <a:ext uri="{FF2B5EF4-FFF2-40B4-BE49-F238E27FC236}">
                    <a16:creationId xmlns:a16="http://schemas.microsoft.com/office/drawing/2014/main" id="{4AAF1C43-AC8F-5E6D-7E65-2374B00DC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0947" y="3718108"/>
                <a:ext cx="1106799" cy="0"/>
              </a:xfrm>
              <a:prstGeom prst="line">
                <a:avLst/>
              </a:prstGeom>
              <a:ln w="1047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27" name="Group 11326">
                <a:extLst>
                  <a:ext uri="{FF2B5EF4-FFF2-40B4-BE49-F238E27FC236}">
                    <a16:creationId xmlns:a16="http://schemas.microsoft.com/office/drawing/2014/main" id="{7CB52667-E18D-EC67-E601-A54DE498A443}"/>
                  </a:ext>
                </a:extLst>
              </p:cNvPr>
              <p:cNvGrpSpPr/>
              <p:nvPr/>
            </p:nvGrpSpPr>
            <p:grpSpPr>
              <a:xfrm>
                <a:off x="4747070" y="3410450"/>
                <a:ext cx="346451" cy="615199"/>
                <a:chOff x="8309667" y="3410450"/>
                <a:chExt cx="346451" cy="615199"/>
              </a:xfrm>
            </p:grpSpPr>
            <p:cxnSp>
              <p:nvCxnSpPr>
                <p:cNvPr id="11328" name="Straight Connector 11327">
                  <a:extLst>
                    <a:ext uri="{FF2B5EF4-FFF2-40B4-BE49-F238E27FC236}">
                      <a16:creationId xmlns:a16="http://schemas.microsoft.com/office/drawing/2014/main" id="{357A116C-6A87-2DD5-7DFA-5F570DED4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3797" y="3410450"/>
                  <a:ext cx="336824" cy="336824"/>
                </a:xfrm>
                <a:prstGeom prst="line">
                  <a:avLst/>
                </a:prstGeom>
                <a:ln w="1047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29" name="Straight Connector 11328">
                  <a:extLst>
                    <a:ext uri="{FF2B5EF4-FFF2-40B4-BE49-F238E27FC236}">
                      <a16:creationId xmlns:a16="http://schemas.microsoft.com/office/drawing/2014/main" id="{AA662ECE-4947-1AF5-DEE2-6AB27F7FC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309667" y="3679198"/>
                  <a:ext cx="346451" cy="346451"/>
                </a:xfrm>
                <a:prstGeom prst="line">
                  <a:avLst/>
                </a:prstGeom>
                <a:ln w="1047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330" name="Rectangle 11329">
              <a:extLst>
                <a:ext uri="{FF2B5EF4-FFF2-40B4-BE49-F238E27FC236}">
                  <a16:creationId xmlns:a16="http://schemas.microsoft.com/office/drawing/2014/main" id="{47A6BFF5-D4F9-4628-7021-3CDEFB51DF3F}"/>
                </a:ext>
              </a:extLst>
            </p:cNvPr>
            <p:cNvSpPr/>
            <p:nvPr/>
          </p:nvSpPr>
          <p:spPr>
            <a:xfrm>
              <a:off x="5229844" y="3378569"/>
              <a:ext cx="303282" cy="7324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4" name="Rounded Rectangle 11383">
              <a:extLst>
                <a:ext uri="{FF2B5EF4-FFF2-40B4-BE49-F238E27FC236}">
                  <a16:creationId xmlns:a16="http://schemas.microsoft.com/office/drawing/2014/main" id="{E4C54DBF-28B3-03BC-E8AE-A6848AACBA0E}"/>
                </a:ext>
              </a:extLst>
            </p:cNvPr>
            <p:cNvSpPr/>
            <p:nvPr/>
          </p:nvSpPr>
          <p:spPr>
            <a:xfrm>
              <a:off x="1087565" y="1801792"/>
              <a:ext cx="1362207" cy="40622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8" name="Rectangle 11367">
              <a:extLst>
                <a:ext uri="{FF2B5EF4-FFF2-40B4-BE49-F238E27FC236}">
                  <a16:creationId xmlns:a16="http://schemas.microsoft.com/office/drawing/2014/main" id="{F733B15E-A006-3E5F-882A-D607CA817895}"/>
                </a:ext>
              </a:extLst>
            </p:cNvPr>
            <p:cNvSpPr/>
            <p:nvPr/>
          </p:nvSpPr>
          <p:spPr>
            <a:xfrm>
              <a:off x="6009287" y="5853972"/>
              <a:ext cx="397057" cy="6937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365" name="Group 11364">
              <a:extLst>
                <a:ext uri="{FF2B5EF4-FFF2-40B4-BE49-F238E27FC236}">
                  <a16:creationId xmlns:a16="http://schemas.microsoft.com/office/drawing/2014/main" id="{16848A72-FD5C-08A1-B358-082F73799D38}"/>
                </a:ext>
              </a:extLst>
            </p:cNvPr>
            <p:cNvGrpSpPr/>
            <p:nvPr/>
          </p:nvGrpSpPr>
          <p:grpSpPr>
            <a:xfrm rot="10800000">
              <a:off x="6329071" y="5920233"/>
              <a:ext cx="346451" cy="615199"/>
              <a:chOff x="8309667" y="3401904"/>
              <a:chExt cx="346451" cy="615199"/>
            </a:xfrm>
          </p:grpSpPr>
          <p:cxnSp>
            <p:nvCxnSpPr>
              <p:cNvPr id="11366" name="Straight Connector 11365">
                <a:extLst>
                  <a:ext uri="{FF2B5EF4-FFF2-40B4-BE49-F238E27FC236}">
                    <a16:creationId xmlns:a16="http://schemas.microsoft.com/office/drawing/2014/main" id="{9A118CF8-CDF7-529C-F29A-C1E49D68E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797" y="3401904"/>
                <a:ext cx="336824" cy="336824"/>
              </a:xfrm>
              <a:prstGeom prst="line">
                <a:avLst/>
              </a:prstGeom>
              <a:ln w="10477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7" name="Straight Connector 11366">
                <a:extLst>
                  <a:ext uri="{FF2B5EF4-FFF2-40B4-BE49-F238E27FC236}">
                    <a16:creationId xmlns:a16="http://schemas.microsoft.com/office/drawing/2014/main" id="{C9C2CB47-404A-FEA5-7208-D0C93E3FF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09667" y="3670652"/>
                <a:ext cx="346451" cy="346451"/>
              </a:xfrm>
              <a:prstGeom prst="line">
                <a:avLst/>
              </a:prstGeom>
              <a:ln w="1047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745B48-DBE5-AF48-8220-5D30DD70B8A0}"/>
                </a:ext>
              </a:extLst>
            </p:cNvPr>
            <p:cNvSpPr txBox="1"/>
            <p:nvPr/>
          </p:nvSpPr>
          <p:spPr>
            <a:xfrm>
              <a:off x="4480032" y="1099448"/>
              <a:ext cx="3227410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Early Detection &amp; Response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7308B6E-78B5-01A8-80D5-333D8E020286}"/>
                </a:ext>
              </a:extLst>
            </p:cNvPr>
            <p:cNvCxnSpPr>
              <a:cxnSpLocks/>
              <a:stCxn id="10" idx="2"/>
              <a:endCxn id="11384" idx="0"/>
            </p:cNvCxnSpPr>
            <p:nvPr/>
          </p:nvCxnSpPr>
          <p:spPr>
            <a:xfrm>
              <a:off x="1768669" y="1548162"/>
              <a:ext cx="0" cy="25363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F79D1B-8924-1264-EA48-74E0A4308334}"/>
                </a:ext>
              </a:extLst>
            </p:cNvPr>
            <p:cNvCxnSpPr>
              <a:cxnSpLocks/>
              <a:stCxn id="11" idx="2"/>
              <a:endCxn id="38" idx="0"/>
            </p:cNvCxnSpPr>
            <p:nvPr/>
          </p:nvCxnSpPr>
          <p:spPr>
            <a:xfrm>
              <a:off x="10199961" y="1548162"/>
              <a:ext cx="0" cy="253630"/>
            </a:xfrm>
            <a:prstGeom prst="line">
              <a:avLst/>
            </a:prstGeom>
            <a:ln w="19050"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D20E66-9DA0-0F9C-5C96-AC5F383592DA}"/>
                </a:ext>
              </a:extLst>
            </p:cNvPr>
            <p:cNvSpPr txBox="1"/>
            <p:nvPr/>
          </p:nvSpPr>
          <p:spPr>
            <a:xfrm>
              <a:off x="1352317" y="2282639"/>
              <a:ext cx="8327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1"/>
                  </a:solidFill>
                </a:rPr>
                <a:t>6M</a:t>
              </a:r>
            </a:p>
            <a:p>
              <a:pPr algn="ctr"/>
              <a:r>
                <a:rPr lang="en-US" sz="800">
                  <a:solidFill>
                    <a:schemeClr val="bg1">
                      <a:lumMod val="65000"/>
                    </a:schemeClr>
                  </a:solidFill>
                </a:rPr>
                <a:t>Firewalls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9E23C9-7DD9-F6EB-14C9-0B374A215297}"/>
                </a:ext>
              </a:extLst>
            </p:cNvPr>
            <p:cNvSpPr txBox="1"/>
            <p:nvPr/>
          </p:nvSpPr>
          <p:spPr>
            <a:xfrm>
              <a:off x="1179789" y="3109522"/>
              <a:ext cx="11777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1"/>
                  </a:solidFill>
                </a:rPr>
                <a:t>300M</a:t>
              </a:r>
            </a:p>
            <a:p>
              <a:pPr algn="ctr"/>
              <a:r>
                <a:rPr lang="en-US" sz="800">
                  <a:solidFill>
                    <a:schemeClr val="bg1">
                      <a:lumMod val="65000"/>
                    </a:schemeClr>
                  </a:solidFill>
                </a:rPr>
                <a:t>Emails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6FC0B9-C80F-89CA-0104-569DC41C1A67}"/>
                </a:ext>
              </a:extLst>
            </p:cNvPr>
            <p:cNvSpPr txBox="1"/>
            <p:nvPr/>
          </p:nvSpPr>
          <p:spPr>
            <a:xfrm>
              <a:off x="1179788" y="3936405"/>
              <a:ext cx="11777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1"/>
                  </a:solidFill>
                </a:rPr>
                <a:t>100M</a:t>
              </a:r>
            </a:p>
            <a:p>
              <a:pPr algn="ctr"/>
              <a:r>
                <a:rPr lang="en-US" sz="800">
                  <a:solidFill>
                    <a:schemeClr val="bg1">
                      <a:lumMod val="65000"/>
                    </a:schemeClr>
                  </a:solidFill>
                </a:rPr>
                <a:t>Endpoints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13347E60-F578-3687-93CE-AF350A0F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91304" y="3064938"/>
              <a:ext cx="1002178" cy="1002178"/>
            </a:xfrm>
            <a:prstGeom prst="rect">
              <a:avLst/>
            </a:prstGeom>
          </p:spPr>
        </p:pic>
        <p:sp>
          <p:nvSpPr>
            <p:cNvPr id="38" name="Rounded Rectangle 306">
              <a:extLst>
                <a:ext uri="{FF2B5EF4-FFF2-40B4-BE49-F238E27FC236}">
                  <a16:creationId xmlns:a16="http://schemas.microsoft.com/office/drawing/2014/main" id="{1C7E873F-C0F8-8388-FC29-E24C86546AA0}"/>
                </a:ext>
              </a:extLst>
            </p:cNvPr>
            <p:cNvSpPr/>
            <p:nvPr/>
          </p:nvSpPr>
          <p:spPr>
            <a:xfrm>
              <a:off x="9006422" y="1801792"/>
              <a:ext cx="2387077" cy="3991364"/>
            </a:xfrm>
            <a:prstGeom prst="roundRect">
              <a:avLst>
                <a:gd name="adj" fmla="val 67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457189">
                <a:lnSpc>
                  <a:spcPct val="90000"/>
                </a:lnSpc>
                <a:spcBef>
                  <a:spcPts val="300"/>
                </a:spcBef>
              </a:pPr>
              <a:endParaRPr lang="en-US" sz="105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89786F8-E3C3-E080-D8FC-68DE8AA51497}"/>
                </a:ext>
              </a:extLst>
            </p:cNvPr>
            <p:cNvGrpSpPr/>
            <p:nvPr/>
          </p:nvGrpSpPr>
          <p:grpSpPr>
            <a:xfrm>
              <a:off x="9190653" y="4959519"/>
              <a:ext cx="976527" cy="228600"/>
              <a:chOff x="9875255" y="4798616"/>
              <a:chExt cx="976527" cy="228600"/>
            </a:xfrm>
          </p:grpSpPr>
          <p:sp>
            <p:nvSpPr>
              <p:cNvPr id="47" name="文本框 24">
                <a:extLst>
                  <a:ext uri="{FF2B5EF4-FFF2-40B4-BE49-F238E27FC236}">
                    <a16:creationId xmlns:a16="http://schemas.microsoft.com/office/drawing/2014/main" id="{5906ABC7-A7D7-D6DC-D5B8-11E6B2B8E332}"/>
                  </a:ext>
                </a:extLst>
              </p:cNvPr>
              <p:cNvSpPr txBox="1"/>
              <p:nvPr/>
            </p:nvSpPr>
            <p:spPr>
              <a:xfrm>
                <a:off x="10232191" y="4818443"/>
                <a:ext cx="619591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FortiSOAR</a:t>
                </a:r>
                <a:endParaRPr lang="zh-CN" altLang="en-US"/>
              </a:p>
            </p:txBody>
          </p:sp>
          <p:pic>
            <p:nvPicPr>
              <p:cNvPr id="52" name="Picture 167">
                <a:extLst>
                  <a:ext uri="{FF2B5EF4-FFF2-40B4-BE49-F238E27FC236}">
                    <a16:creationId xmlns:a16="http://schemas.microsoft.com/office/drawing/2014/main" id="{1BEA3050-4D07-A39D-86E0-B1BEBCCF9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9875255" y="4798616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58CB012-F6BA-EEFC-0AD3-5CBDC67D7CE9}"/>
                </a:ext>
              </a:extLst>
            </p:cNvPr>
            <p:cNvGrpSpPr/>
            <p:nvPr/>
          </p:nvGrpSpPr>
          <p:grpSpPr>
            <a:xfrm>
              <a:off x="9190653" y="4290433"/>
              <a:ext cx="908039" cy="228600"/>
              <a:chOff x="9875255" y="4243436"/>
              <a:chExt cx="908039" cy="228600"/>
            </a:xfrm>
          </p:grpSpPr>
          <p:sp>
            <p:nvSpPr>
              <p:cNvPr id="41" name="文本框 24">
                <a:extLst>
                  <a:ext uri="{FF2B5EF4-FFF2-40B4-BE49-F238E27FC236}">
                    <a16:creationId xmlns:a16="http://schemas.microsoft.com/office/drawing/2014/main" id="{41D08459-C784-C022-61EC-AC1002B9C558}"/>
                  </a:ext>
                </a:extLst>
              </p:cNvPr>
              <p:cNvSpPr txBox="1"/>
              <p:nvPr/>
            </p:nvSpPr>
            <p:spPr>
              <a:xfrm>
                <a:off x="10232191" y="4284541"/>
                <a:ext cx="551103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FortiEDR</a:t>
                </a:r>
                <a:endParaRPr lang="zh-CN" altLang="en-US"/>
              </a:p>
            </p:txBody>
          </p:sp>
          <p:pic>
            <p:nvPicPr>
              <p:cNvPr id="53" name="Picture 200">
                <a:extLst>
                  <a:ext uri="{FF2B5EF4-FFF2-40B4-BE49-F238E27FC236}">
                    <a16:creationId xmlns:a16="http://schemas.microsoft.com/office/drawing/2014/main" id="{6FBC3693-1101-DBA6-182E-E1E674B3E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9875255" y="4243436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EBF3131-E69F-C789-5287-2EFB3ACC330B}"/>
                </a:ext>
              </a:extLst>
            </p:cNvPr>
            <p:cNvGrpSpPr/>
            <p:nvPr/>
          </p:nvGrpSpPr>
          <p:grpSpPr>
            <a:xfrm>
              <a:off x="9190653" y="3348715"/>
              <a:ext cx="912411" cy="228600"/>
              <a:chOff x="9875255" y="3472577"/>
              <a:chExt cx="912411" cy="228600"/>
            </a:xfrm>
          </p:grpSpPr>
          <p:sp>
            <p:nvSpPr>
              <p:cNvPr id="48" name="文本框 24">
                <a:extLst>
                  <a:ext uri="{FF2B5EF4-FFF2-40B4-BE49-F238E27FC236}">
                    <a16:creationId xmlns:a16="http://schemas.microsoft.com/office/drawing/2014/main" id="{B13F665E-815A-6B3A-02F4-8B36EBBC01B2}"/>
                  </a:ext>
                </a:extLst>
              </p:cNvPr>
              <p:cNvSpPr txBox="1"/>
              <p:nvPr/>
            </p:nvSpPr>
            <p:spPr>
              <a:xfrm>
                <a:off x="10232191" y="3483688"/>
                <a:ext cx="555475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FortiNDR</a:t>
                </a:r>
                <a:endParaRPr lang="zh-CN" altLang="en-US"/>
              </a:p>
            </p:txBody>
          </p:sp>
          <p:pic>
            <p:nvPicPr>
              <p:cNvPr id="55" name="Picture 95">
                <a:extLst>
                  <a:ext uri="{FF2B5EF4-FFF2-40B4-BE49-F238E27FC236}">
                    <a16:creationId xmlns:a16="http://schemas.microsoft.com/office/drawing/2014/main" id="{6A8A1952-6007-D95F-BC39-116D2D88D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9875255" y="3472577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320" name="Group 11319">
              <a:extLst>
                <a:ext uri="{FF2B5EF4-FFF2-40B4-BE49-F238E27FC236}">
                  <a16:creationId xmlns:a16="http://schemas.microsoft.com/office/drawing/2014/main" id="{D6D353ED-8925-9038-3A17-36037D511052}"/>
                </a:ext>
              </a:extLst>
            </p:cNvPr>
            <p:cNvGrpSpPr/>
            <p:nvPr/>
          </p:nvGrpSpPr>
          <p:grpSpPr>
            <a:xfrm>
              <a:off x="9190653" y="2051817"/>
              <a:ext cx="915325" cy="228600"/>
              <a:chOff x="9875255" y="2403488"/>
              <a:chExt cx="915325" cy="228600"/>
            </a:xfrm>
          </p:grpSpPr>
          <p:sp>
            <p:nvSpPr>
              <p:cNvPr id="42" name="文本框 24">
                <a:extLst>
                  <a:ext uri="{FF2B5EF4-FFF2-40B4-BE49-F238E27FC236}">
                    <a16:creationId xmlns:a16="http://schemas.microsoft.com/office/drawing/2014/main" id="{E4637732-06F8-EF7B-2A07-FCF985C4BEDB}"/>
                  </a:ext>
                </a:extLst>
              </p:cNvPr>
              <p:cNvSpPr txBox="1"/>
              <p:nvPr/>
            </p:nvSpPr>
            <p:spPr>
              <a:xfrm>
                <a:off x="10232191" y="2416984"/>
                <a:ext cx="558389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FortiGate</a:t>
                </a:r>
                <a:endParaRPr lang="zh-CN" altLang="en-US"/>
              </a:p>
            </p:txBody>
          </p:sp>
          <p:pic>
            <p:nvPicPr>
              <p:cNvPr id="56" name="Picture 273">
                <a:extLst>
                  <a:ext uri="{FF2B5EF4-FFF2-40B4-BE49-F238E27FC236}">
                    <a16:creationId xmlns:a16="http://schemas.microsoft.com/office/drawing/2014/main" id="{4BDFFEFF-4184-4679-9CCA-0563B14B3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 bwMode="auto">
              <a:xfrm>
                <a:off x="9875255" y="2403488"/>
                <a:ext cx="2286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9DEA4FA-CA89-839E-4C8D-C3E9A2680676}"/>
                </a:ext>
              </a:extLst>
            </p:cNvPr>
            <p:cNvGrpSpPr/>
            <p:nvPr/>
          </p:nvGrpSpPr>
          <p:grpSpPr>
            <a:xfrm>
              <a:off x="9190653" y="2679629"/>
              <a:ext cx="929897" cy="228600"/>
              <a:chOff x="9875255" y="2917395"/>
              <a:chExt cx="929897" cy="228600"/>
            </a:xfrm>
          </p:grpSpPr>
          <p:sp>
            <p:nvSpPr>
              <p:cNvPr id="46" name="文本框 24">
                <a:extLst>
                  <a:ext uri="{FF2B5EF4-FFF2-40B4-BE49-F238E27FC236}">
                    <a16:creationId xmlns:a16="http://schemas.microsoft.com/office/drawing/2014/main" id="{291A961D-ED8C-38FE-9730-4B40221E0FF7}"/>
                  </a:ext>
                </a:extLst>
              </p:cNvPr>
              <p:cNvSpPr txBox="1"/>
              <p:nvPr/>
            </p:nvSpPr>
            <p:spPr>
              <a:xfrm>
                <a:off x="10232191" y="2949860"/>
                <a:ext cx="572961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FortiMAIL</a:t>
                </a:r>
                <a:endParaRPr lang="zh-CN" altLang="en-US"/>
              </a:p>
            </p:txBody>
          </p:sp>
          <p:pic>
            <p:nvPicPr>
              <p:cNvPr id="57" name="Graphic 10">
                <a:extLst>
                  <a:ext uri="{FF2B5EF4-FFF2-40B4-BE49-F238E27FC236}">
                    <a16:creationId xmlns:a16="http://schemas.microsoft.com/office/drawing/2014/main" id="{374C1094-1B91-DE20-50BD-C2F49EA2BB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9875255" y="2917395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122F2C1-3FF3-5AA5-2547-62F6727715AF}"/>
                </a:ext>
              </a:extLst>
            </p:cNvPr>
            <p:cNvGrpSpPr/>
            <p:nvPr/>
          </p:nvGrpSpPr>
          <p:grpSpPr>
            <a:xfrm>
              <a:off x="9170016" y="2993535"/>
              <a:ext cx="944706" cy="269874"/>
              <a:chOff x="9854618" y="3174349"/>
              <a:chExt cx="944706" cy="269874"/>
            </a:xfrm>
          </p:grpSpPr>
          <p:sp>
            <p:nvSpPr>
              <p:cNvPr id="45" name="文本框 24">
                <a:extLst>
                  <a:ext uri="{FF2B5EF4-FFF2-40B4-BE49-F238E27FC236}">
                    <a16:creationId xmlns:a16="http://schemas.microsoft.com/office/drawing/2014/main" id="{BE307FA3-5164-9049-2708-9BE6DD6CAB65}"/>
                  </a:ext>
                </a:extLst>
              </p:cNvPr>
              <p:cNvSpPr txBox="1"/>
              <p:nvPr/>
            </p:nvSpPr>
            <p:spPr>
              <a:xfrm>
                <a:off x="10232191" y="3216737"/>
                <a:ext cx="567133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FortiWEB</a:t>
                </a:r>
                <a:endParaRPr lang="zh-CN" altLang="en-US"/>
              </a:p>
            </p:txBody>
          </p:sp>
          <p:pic>
            <p:nvPicPr>
              <p:cNvPr id="58" name="Graphic 11">
                <a:extLst>
                  <a:ext uri="{FF2B5EF4-FFF2-40B4-BE49-F238E27FC236}">
                    <a16:creationId xmlns:a16="http://schemas.microsoft.com/office/drawing/2014/main" id="{4052C864-FA74-108E-8D47-8438F4BEB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9854618" y="3174349"/>
                <a:ext cx="269874" cy="269874"/>
              </a:xfrm>
              <a:prstGeom prst="rect">
                <a:avLst/>
              </a:prstGeom>
            </p:spPr>
          </p:pic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02B8D92-102B-AFF6-5FD7-7E886B52566E}"/>
                </a:ext>
              </a:extLst>
            </p:cNvPr>
            <p:cNvGrpSpPr/>
            <p:nvPr/>
          </p:nvGrpSpPr>
          <p:grpSpPr>
            <a:xfrm>
              <a:off x="9190653" y="2365723"/>
              <a:ext cx="908040" cy="228600"/>
              <a:chOff x="9875255" y="2660442"/>
              <a:chExt cx="908040" cy="228600"/>
            </a:xfrm>
          </p:grpSpPr>
          <p:sp>
            <p:nvSpPr>
              <p:cNvPr id="50" name="文本框 24">
                <a:extLst>
                  <a:ext uri="{FF2B5EF4-FFF2-40B4-BE49-F238E27FC236}">
                    <a16:creationId xmlns:a16="http://schemas.microsoft.com/office/drawing/2014/main" id="{5ADC08F5-BE05-001D-609D-EAF69316BCAB}"/>
                  </a:ext>
                </a:extLst>
              </p:cNvPr>
              <p:cNvSpPr txBox="1"/>
              <p:nvPr/>
            </p:nvSpPr>
            <p:spPr>
              <a:xfrm>
                <a:off x="10232191" y="2682835"/>
                <a:ext cx="551104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FortiADC</a:t>
                </a:r>
                <a:endParaRPr lang="zh-CN" altLang="en-US"/>
              </a:p>
            </p:txBody>
          </p:sp>
          <p:pic>
            <p:nvPicPr>
              <p:cNvPr id="59" name="Graphic 10">
                <a:extLst>
                  <a:ext uri="{FF2B5EF4-FFF2-40B4-BE49-F238E27FC236}">
                    <a16:creationId xmlns:a16="http://schemas.microsoft.com/office/drawing/2014/main" id="{5552EAAE-1D66-3171-421A-6194BB490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9875255" y="2660442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A0498C6-28AF-B1FC-EF52-6B53087A7706}"/>
                </a:ext>
              </a:extLst>
            </p:cNvPr>
            <p:cNvGrpSpPr/>
            <p:nvPr/>
          </p:nvGrpSpPr>
          <p:grpSpPr>
            <a:xfrm>
              <a:off x="9190653" y="3662621"/>
              <a:ext cx="950297" cy="228600"/>
              <a:chOff x="9875255" y="3729530"/>
              <a:chExt cx="950297" cy="228600"/>
            </a:xfrm>
          </p:grpSpPr>
          <p:sp>
            <p:nvSpPr>
              <p:cNvPr id="49" name="文本框 24">
                <a:extLst>
                  <a:ext uri="{FF2B5EF4-FFF2-40B4-BE49-F238E27FC236}">
                    <a16:creationId xmlns:a16="http://schemas.microsoft.com/office/drawing/2014/main" id="{E2667852-B2C3-9AAB-756F-9C86AF6993EA}"/>
                  </a:ext>
                </a:extLst>
              </p:cNvPr>
              <p:cNvSpPr txBox="1"/>
              <p:nvPr/>
            </p:nvSpPr>
            <p:spPr>
              <a:xfrm>
                <a:off x="10232191" y="3750639"/>
                <a:ext cx="593361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FortiProxy</a:t>
                </a:r>
                <a:endParaRPr lang="zh-CN" altLang="en-US"/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DFA1EBA1-7113-0CD4-E61C-B9416D049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/>
              <a:stretch/>
            </p:blipFill>
            <p:spPr>
              <a:xfrm>
                <a:off x="9875255" y="3729530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97A3CE4-0DE8-863A-65EF-330BB6390E78}"/>
                </a:ext>
              </a:extLst>
            </p:cNvPr>
            <p:cNvGrpSpPr/>
            <p:nvPr/>
          </p:nvGrpSpPr>
          <p:grpSpPr>
            <a:xfrm>
              <a:off x="9190653" y="3976527"/>
              <a:ext cx="950297" cy="228600"/>
              <a:chOff x="9875255" y="3986483"/>
              <a:chExt cx="950297" cy="228600"/>
            </a:xfrm>
          </p:grpSpPr>
          <p:sp>
            <p:nvSpPr>
              <p:cNvPr id="44" name="文本框 24">
                <a:extLst>
                  <a:ext uri="{FF2B5EF4-FFF2-40B4-BE49-F238E27FC236}">
                    <a16:creationId xmlns:a16="http://schemas.microsoft.com/office/drawing/2014/main" id="{1228996C-7991-6C3C-5724-DD645AAB7870}"/>
                  </a:ext>
                </a:extLst>
              </p:cNvPr>
              <p:cNvSpPr txBox="1"/>
              <p:nvPr/>
            </p:nvSpPr>
            <p:spPr>
              <a:xfrm>
                <a:off x="10232191" y="4017590"/>
                <a:ext cx="593361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FortiClient</a:t>
                </a:r>
                <a:endParaRPr lang="zh-CN" altLang="en-US"/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3E081B43-A51D-350A-2EAD-63F513FC1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875255" y="3986483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1986525-48C2-9CA7-CE79-3090E497A8AC}"/>
                </a:ext>
              </a:extLst>
            </p:cNvPr>
            <p:cNvGrpSpPr/>
            <p:nvPr/>
          </p:nvGrpSpPr>
          <p:grpSpPr>
            <a:xfrm>
              <a:off x="9170016" y="4604339"/>
              <a:ext cx="982593" cy="269874"/>
              <a:chOff x="9854618" y="4500389"/>
              <a:chExt cx="982593" cy="269874"/>
            </a:xfrm>
          </p:grpSpPr>
          <p:sp>
            <p:nvSpPr>
              <p:cNvPr id="43" name="文本框 24">
                <a:extLst>
                  <a:ext uri="{FF2B5EF4-FFF2-40B4-BE49-F238E27FC236}">
                    <a16:creationId xmlns:a16="http://schemas.microsoft.com/office/drawing/2014/main" id="{5DCE1B66-BF59-8789-F878-D15DAD3F63D9}"/>
                  </a:ext>
                </a:extLst>
              </p:cNvPr>
              <p:cNvSpPr txBox="1"/>
              <p:nvPr/>
            </p:nvSpPr>
            <p:spPr>
              <a:xfrm>
                <a:off x="10232191" y="4551492"/>
                <a:ext cx="605020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/>
                  <a:t>FortiSASE</a:t>
                </a:r>
                <a:endParaRPr lang="zh-CN" altLang="en-US"/>
              </a:p>
            </p:txBody>
          </p:sp>
          <p:pic>
            <p:nvPicPr>
              <p:cNvPr id="62" name="Picture 190">
                <a:extLst>
                  <a:ext uri="{FF2B5EF4-FFF2-40B4-BE49-F238E27FC236}">
                    <a16:creationId xmlns:a16="http://schemas.microsoft.com/office/drawing/2014/main" id="{7F4F7A3D-5384-C3EE-ECE1-691281A7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/>
              <a:stretch/>
            </p:blipFill>
            <p:spPr>
              <a:xfrm>
                <a:off x="9854618" y="4500389"/>
                <a:ext cx="269874" cy="269874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6AF94CC-410E-2B91-85FB-A972D04DF049}"/>
                </a:ext>
              </a:extLst>
            </p:cNvPr>
            <p:cNvGrpSpPr/>
            <p:nvPr/>
          </p:nvGrpSpPr>
          <p:grpSpPr>
            <a:xfrm>
              <a:off x="10402418" y="2217396"/>
              <a:ext cx="841878" cy="284394"/>
              <a:chOff x="8284302" y="2838296"/>
              <a:chExt cx="1042446" cy="318584"/>
            </a:xfrm>
          </p:grpSpPr>
          <p:sp>
            <p:nvSpPr>
              <p:cNvPr id="11264" name="Rounded Rectangle 11263">
                <a:extLst>
                  <a:ext uri="{FF2B5EF4-FFF2-40B4-BE49-F238E27FC236}">
                    <a16:creationId xmlns:a16="http://schemas.microsoft.com/office/drawing/2014/main" id="{805D784E-D87A-AB3E-0136-C6D090B58B99}"/>
                  </a:ext>
                </a:extLst>
              </p:cNvPr>
              <p:cNvSpPr/>
              <p:nvPr/>
            </p:nvSpPr>
            <p:spPr>
              <a:xfrm>
                <a:off x="8284302" y="2838296"/>
                <a:ext cx="1042446" cy="318584"/>
              </a:xfrm>
              <a:prstGeom prst="roundRect">
                <a:avLst>
                  <a:gd name="adj" fmla="val 1174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65" name="TextBox 11264">
                <a:extLst>
                  <a:ext uri="{FF2B5EF4-FFF2-40B4-BE49-F238E27FC236}">
                    <a16:creationId xmlns:a16="http://schemas.microsoft.com/office/drawing/2014/main" id="{E39D96F1-158A-E1D9-31F9-3BD92F109418}"/>
                  </a:ext>
                </a:extLst>
              </p:cNvPr>
              <p:cNvSpPr txBox="1"/>
              <p:nvPr/>
            </p:nvSpPr>
            <p:spPr>
              <a:xfrm>
                <a:off x="8333700" y="2911411"/>
                <a:ext cx="943650" cy="172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432" tIns="27432" rIns="27432" bIns="27432" rtlCol="0" anchor="ctr" anchorCtr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US" sz="800">
                    <a:solidFill>
                      <a:schemeClr val="bg1"/>
                    </a:solidFill>
                  </a:rPr>
                  <a:t>Block the file</a:t>
                </a:r>
              </a:p>
            </p:txBody>
          </p:sp>
        </p:grpSp>
        <p:grpSp>
          <p:nvGrpSpPr>
            <p:cNvPr id="11266" name="Group 11265">
              <a:extLst>
                <a:ext uri="{FF2B5EF4-FFF2-40B4-BE49-F238E27FC236}">
                  <a16:creationId xmlns:a16="http://schemas.microsoft.com/office/drawing/2014/main" id="{502BA8D9-F2B0-F257-875B-26D6C75F3416}"/>
                </a:ext>
              </a:extLst>
            </p:cNvPr>
            <p:cNvGrpSpPr/>
            <p:nvPr/>
          </p:nvGrpSpPr>
          <p:grpSpPr>
            <a:xfrm>
              <a:off x="10402418" y="3132275"/>
              <a:ext cx="819074" cy="284394"/>
              <a:chOff x="8284302" y="3644124"/>
              <a:chExt cx="1042446" cy="318584"/>
            </a:xfrm>
          </p:grpSpPr>
          <p:sp>
            <p:nvSpPr>
              <p:cNvPr id="11267" name="Rounded Rectangle 11266">
                <a:extLst>
                  <a:ext uri="{FF2B5EF4-FFF2-40B4-BE49-F238E27FC236}">
                    <a16:creationId xmlns:a16="http://schemas.microsoft.com/office/drawing/2014/main" id="{B7B5828B-B5F4-5EB1-0162-7ADB9FE32870}"/>
                  </a:ext>
                </a:extLst>
              </p:cNvPr>
              <p:cNvSpPr/>
              <p:nvPr/>
            </p:nvSpPr>
            <p:spPr>
              <a:xfrm>
                <a:off x="8284302" y="3644124"/>
                <a:ext cx="1042446" cy="318584"/>
              </a:xfrm>
              <a:prstGeom prst="roundRect">
                <a:avLst>
                  <a:gd name="adj" fmla="val 129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68" name="TextBox 11267">
                <a:extLst>
                  <a:ext uri="{FF2B5EF4-FFF2-40B4-BE49-F238E27FC236}">
                    <a16:creationId xmlns:a16="http://schemas.microsoft.com/office/drawing/2014/main" id="{0D2C9BC2-7769-095E-308F-54A601B1470D}"/>
                  </a:ext>
                </a:extLst>
              </p:cNvPr>
              <p:cNvSpPr txBox="1"/>
              <p:nvPr/>
            </p:nvSpPr>
            <p:spPr>
              <a:xfrm>
                <a:off x="8318477" y="3717239"/>
                <a:ext cx="974096" cy="1723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432" tIns="27432" rIns="27432" bIns="27432" rtlCol="0" anchor="ctr" anchorCtr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US" sz="800">
                    <a:solidFill>
                      <a:schemeClr val="bg1"/>
                    </a:solidFill>
                  </a:rPr>
                  <a:t>Block the file/URL</a:t>
                </a:r>
              </a:p>
            </p:txBody>
          </p:sp>
        </p:grpSp>
        <p:grpSp>
          <p:nvGrpSpPr>
            <p:cNvPr id="11269" name="Group 11268">
              <a:extLst>
                <a:ext uri="{FF2B5EF4-FFF2-40B4-BE49-F238E27FC236}">
                  <a16:creationId xmlns:a16="http://schemas.microsoft.com/office/drawing/2014/main" id="{24306B9D-2ED2-EBF1-67C7-18C4E73FA144}"/>
                </a:ext>
              </a:extLst>
            </p:cNvPr>
            <p:cNvGrpSpPr/>
            <p:nvPr/>
          </p:nvGrpSpPr>
          <p:grpSpPr>
            <a:xfrm>
              <a:off x="10402418" y="4276876"/>
              <a:ext cx="805228" cy="289310"/>
              <a:chOff x="8284302" y="4559639"/>
              <a:chExt cx="1042446" cy="324091"/>
            </a:xfrm>
          </p:grpSpPr>
          <p:sp>
            <p:nvSpPr>
              <p:cNvPr id="11270" name="Rounded Rectangle 11269">
                <a:extLst>
                  <a:ext uri="{FF2B5EF4-FFF2-40B4-BE49-F238E27FC236}">
                    <a16:creationId xmlns:a16="http://schemas.microsoft.com/office/drawing/2014/main" id="{8DE83866-3BE1-FA89-69BE-EADA2D530588}"/>
                  </a:ext>
                </a:extLst>
              </p:cNvPr>
              <p:cNvSpPr/>
              <p:nvPr/>
            </p:nvSpPr>
            <p:spPr>
              <a:xfrm>
                <a:off x="8284302" y="4562393"/>
                <a:ext cx="1042446" cy="318584"/>
              </a:xfrm>
              <a:prstGeom prst="roundRect">
                <a:avLst>
                  <a:gd name="adj" fmla="val 16658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271" name="TextBox 11270">
                <a:extLst>
                  <a:ext uri="{FF2B5EF4-FFF2-40B4-BE49-F238E27FC236}">
                    <a16:creationId xmlns:a16="http://schemas.microsoft.com/office/drawing/2014/main" id="{AEEAEE63-3811-0E2C-4F6E-A5253275466C}"/>
                  </a:ext>
                </a:extLst>
              </p:cNvPr>
              <p:cNvSpPr txBox="1"/>
              <p:nvPr/>
            </p:nvSpPr>
            <p:spPr>
              <a:xfrm>
                <a:off x="8382030" y="4559639"/>
                <a:ext cx="846990" cy="324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432" tIns="27432" rIns="27432" bIns="27432" rtlCol="0" anchor="ctr" anchorCtr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US" sz="800">
                    <a:solidFill>
                      <a:schemeClr val="bg1"/>
                    </a:solidFill>
                  </a:rPr>
                  <a:t>Quarantine </a:t>
                </a:r>
                <a:br>
                  <a:rPr lang="en-US" sz="800">
                    <a:solidFill>
                      <a:schemeClr val="bg1"/>
                    </a:solidFill>
                  </a:rPr>
                </a:br>
                <a:r>
                  <a:rPr lang="en-US" sz="800">
                    <a:solidFill>
                      <a:schemeClr val="bg1"/>
                    </a:solidFill>
                  </a:rPr>
                  <a:t>the endpoint</a:t>
                </a:r>
              </a:p>
            </p:txBody>
          </p:sp>
        </p:grpSp>
        <p:grpSp>
          <p:nvGrpSpPr>
            <p:cNvPr id="11273" name="Group 11272">
              <a:extLst>
                <a:ext uri="{FF2B5EF4-FFF2-40B4-BE49-F238E27FC236}">
                  <a16:creationId xmlns:a16="http://schemas.microsoft.com/office/drawing/2014/main" id="{88E2AFFA-C931-DC20-D19B-8E8B608C4BE3}"/>
                </a:ext>
              </a:extLst>
            </p:cNvPr>
            <p:cNvGrpSpPr/>
            <p:nvPr/>
          </p:nvGrpSpPr>
          <p:grpSpPr>
            <a:xfrm>
              <a:off x="10071708" y="3941104"/>
              <a:ext cx="287641" cy="936558"/>
              <a:chOff x="8259334" y="4097811"/>
              <a:chExt cx="492036" cy="780612"/>
            </a:xfrm>
          </p:grpSpPr>
          <p:grpSp>
            <p:nvGrpSpPr>
              <p:cNvPr id="11274" name="Group 11273">
                <a:extLst>
                  <a:ext uri="{FF2B5EF4-FFF2-40B4-BE49-F238E27FC236}">
                    <a16:creationId xmlns:a16="http://schemas.microsoft.com/office/drawing/2014/main" id="{E3B76D3D-95C5-342C-0252-9D94CB5D2156}"/>
                  </a:ext>
                </a:extLst>
              </p:cNvPr>
              <p:cNvGrpSpPr/>
              <p:nvPr/>
            </p:nvGrpSpPr>
            <p:grpSpPr>
              <a:xfrm>
                <a:off x="8259334" y="4097811"/>
                <a:ext cx="274320" cy="780612"/>
                <a:chOff x="8033597" y="3972301"/>
                <a:chExt cx="274320" cy="780612"/>
              </a:xfrm>
            </p:grpSpPr>
            <p:cxnSp>
              <p:nvCxnSpPr>
                <p:cNvPr id="11276" name="Straight Connector 11275">
                  <a:extLst>
                    <a:ext uri="{FF2B5EF4-FFF2-40B4-BE49-F238E27FC236}">
                      <a16:creationId xmlns:a16="http://schemas.microsoft.com/office/drawing/2014/main" id="{B74FC336-4217-FFD8-B31E-F94CEFBDC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3597" y="4752913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9" name="Straight Connector 11278">
                  <a:extLst>
                    <a:ext uri="{FF2B5EF4-FFF2-40B4-BE49-F238E27FC236}">
                      <a16:creationId xmlns:a16="http://schemas.microsoft.com/office/drawing/2014/main" id="{8A103950-26B1-3A74-F04F-B5B3F9944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3597" y="3972301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0" name="Straight Connector 11279">
                  <a:extLst>
                    <a:ext uri="{FF2B5EF4-FFF2-40B4-BE49-F238E27FC236}">
                      <a16:creationId xmlns:a16="http://schemas.microsoft.com/office/drawing/2014/main" id="{53801A24-A2EA-CD03-13D5-BE66BB0BAA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7917" y="3973066"/>
                  <a:ext cx="0" cy="779847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75" name="Straight Arrow Connector 11274">
                <a:extLst>
                  <a:ext uri="{FF2B5EF4-FFF2-40B4-BE49-F238E27FC236}">
                    <a16:creationId xmlns:a16="http://schemas.microsoft.com/office/drawing/2014/main" id="{1BD590FC-1123-3CF3-D991-B76550627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390" y="4496774"/>
                <a:ext cx="216980" cy="0"/>
              </a:xfrm>
              <a:prstGeom prst="straightConnector1">
                <a:avLst/>
              </a:prstGeom>
              <a:ln w="12700" cap="rnd">
                <a:solidFill>
                  <a:schemeClr val="accent6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81" name="Group 11280">
              <a:extLst>
                <a:ext uri="{FF2B5EF4-FFF2-40B4-BE49-F238E27FC236}">
                  <a16:creationId xmlns:a16="http://schemas.microsoft.com/office/drawing/2014/main" id="{8F13E2EA-EC00-51E3-27C1-923F9F52F1AC}"/>
                </a:ext>
              </a:extLst>
            </p:cNvPr>
            <p:cNvGrpSpPr/>
            <p:nvPr/>
          </p:nvGrpSpPr>
          <p:grpSpPr>
            <a:xfrm>
              <a:off x="10070504" y="2675514"/>
              <a:ext cx="287419" cy="1217099"/>
              <a:chOff x="8256436" y="2612438"/>
              <a:chExt cx="491658" cy="1120940"/>
            </a:xfrm>
          </p:grpSpPr>
          <p:grpSp>
            <p:nvGrpSpPr>
              <p:cNvPr id="11286" name="Group 11285">
                <a:extLst>
                  <a:ext uri="{FF2B5EF4-FFF2-40B4-BE49-F238E27FC236}">
                    <a16:creationId xmlns:a16="http://schemas.microsoft.com/office/drawing/2014/main" id="{0A0B6327-4A1C-24BB-A281-F80D5836A42E}"/>
                  </a:ext>
                </a:extLst>
              </p:cNvPr>
              <p:cNvGrpSpPr/>
              <p:nvPr/>
            </p:nvGrpSpPr>
            <p:grpSpPr>
              <a:xfrm>
                <a:off x="8256436" y="2612438"/>
                <a:ext cx="274320" cy="1120940"/>
                <a:chOff x="8030422" y="3631973"/>
                <a:chExt cx="274320" cy="1120940"/>
              </a:xfrm>
            </p:grpSpPr>
            <p:cxnSp>
              <p:nvCxnSpPr>
                <p:cNvPr id="11289" name="Straight Connector 11288">
                  <a:extLst>
                    <a:ext uri="{FF2B5EF4-FFF2-40B4-BE49-F238E27FC236}">
                      <a16:creationId xmlns:a16="http://schemas.microsoft.com/office/drawing/2014/main" id="{FED1055B-C134-B1A4-BB63-B97E743424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0422" y="4752913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0" name="Straight Connector 11289">
                  <a:extLst>
                    <a:ext uri="{FF2B5EF4-FFF2-40B4-BE49-F238E27FC236}">
                      <a16:creationId xmlns:a16="http://schemas.microsoft.com/office/drawing/2014/main" id="{6E9FBCC8-32C5-FBC8-D02E-1D7B3BBB2E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0422" y="3631973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1" name="Straight Connector 11290">
                  <a:extLst>
                    <a:ext uri="{FF2B5EF4-FFF2-40B4-BE49-F238E27FC236}">
                      <a16:creationId xmlns:a16="http://schemas.microsoft.com/office/drawing/2014/main" id="{CD63FA42-CD48-59F0-963F-B897D3AAF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4742" y="3631973"/>
                  <a:ext cx="0" cy="112094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88" name="Straight Arrow Connector 11287">
                <a:extLst>
                  <a:ext uri="{FF2B5EF4-FFF2-40B4-BE49-F238E27FC236}">
                    <a16:creationId xmlns:a16="http://schemas.microsoft.com/office/drawing/2014/main" id="{C676A843-84F7-C6B4-37C2-1C767D68C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1114" y="3167098"/>
                <a:ext cx="216980" cy="0"/>
              </a:xfrm>
              <a:prstGeom prst="straightConnector1">
                <a:avLst/>
              </a:prstGeom>
              <a:ln w="12700" cap="rnd">
                <a:solidFill>
                  <a:schemeClr val="accent6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92" name="Group 11291">
              <a:extLst>
                <a:ext uri="{FF2B5EF4-FFF2-40B4-BE49-F238E27FC236}">
                  <a16:creationId xmlns:a16="http://schemas.microsoft.com/office/drawing/2014/main" id="{8AA7B843-4174-09AF-4BF9-CB93B2A72B6A}"/>
                </a:ext>
              </a:extLst>
            </p:cNvPr>
            <p:cNvGrpSpPr/>
            <p:nvPr/>
          </p:nvGrpSpPr>
          <p:grpSpPr>
            <a:xfrm>
              <a:off x="10069238" y="2077141"/>
              <a:ext cx="287641" cy="563997"/>
              <a:chOff x="8259334" y="1842113"/>
              <a:chExt cx="492038" cy="358664"/>
            </a:xfrm>
          </p:grpSpPr>
          <p:cxnSp>
            <p:nvCxnSpPr>
              <p:cNvPr id="11293" name="Straight Arrow Connector 11292">
                <a:extLst>
                  <a:ext uri="{FF2B5EF4-FFF2-40B4-BE49-F238E27FC236}">
                    <a16:creationId xmlns:a16="http://schemas.microsoft.com/office/drawing/2014/main" id="{57E8EDD3-5B57-9EBE-6D8A-76C97D2FF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392" y="2020509"/>
                <a:ext cx="216980" cy="0"/>
              </a:xfrm>
              <a:prstGeom prst="straightConnector1">
                <a:avLst/>
              </a:prstGeom>
              <a:ln w="12700" cap="rnd">
                <a:solidFill>
                  <a:schemeClr val="accent6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94" name="Group 11293">
                <a:extLst>
                  <a:ext uri="{FF2B5EF4-FFF2-40B4-BE49-F238E27FC236}">
                    <a16:creationId xmlns:a16="http://schemas.microsoft.com/office/drawing/2014/main" id="{B1E9B36B-D5FD-C0DC-BD8B-33804F8486F8}"/>
                  </a:ext>
                </a:extLst>
              </p:cNvPr>
              <p:cNvGrpSpPr/>
              <p:nvPr/>
            </p:nvGrpSpPr>
            <p:grpSpPr>
              <a:xfrm>
                <a:off x="8259334" y="1842113"/>
                <a:ext cx="274320" cy="358664"/>
                <a:chOff x="8035860" y="4395884"/>
                <a:chExt cx="274320" cy="358664"/>
              </a:xfrm>
            </p:grpSpPr>
            <p:cxnSp>
              <p:nvCxnSpPr>
                <p:cNvPr id="11295" name="Straight Connector 11294">
                  <a:extLst>
                    <a:ext uri="{FF2B5EF4-FFF2-40B4-BE49-F238E27FC236}">
                      <a16:creationId xmlns:a16="http://schemas.microsoft.com/office/drawing/2014/main" id="{8CFF1672-F349-4B0E-69D1-0CFC89ADAA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5860" y="4752913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6" name="Straight Connector 11295">
                  <a:extLst>
                    <a:ext uri="{FF2B5EF4-FFF2-40B4-BE49-F238E27FC236}">
                      <a16:creationId xmlns:a16="http://schemas.microsoft.com/office/drawing/2014/main" id="{2EC5BD36-899D-13D1-00CA-320C7AB6C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5860" y="4396470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8" name="Straight Connector 11297">
                  <a:extLst>
                    <a:ext uri="{FF2B5EF4-FFF2-40B4-BE49-F238E27FC236}">
                      <a16:creationId xmlns:a16="http://schemas.microsoft.com/office/drawing/2014/main" id="{E1F429D3-98FD-1BBA-52EF-91BDF0D0E9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10180" y="4395884"/>
                  <a:ext cx="0" cy="358664"/>
                </a:xfrm>
                <a:prstGeom prst="line">
                  <a:avLst/>
                </a:prstGeom>
                <a:ln w="12700" cap="rnd">
                  <a:solidFill>
                    <a:schemeClr val="accent6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03" name="Group 11302">
              <a:extLst>
                <a:ext uri="{FF2B5EF4-FFF2-40B4-BE49-F238E27FC236}">
                  <a16:creationId xmlns:a16="http://schemas.microsoft.com/office/drawing/2014/main" id="{00F7BE80-6E21-E5C5-A639-EED3D646892A}"/>
                </a:ext>
              </a:extLst>
            </p:cNvPr>
            <p:cNvGrpSpPr/>
            <p:nvPr/>
          </p:nvGrpSpPr>
          <p:grpSpPr>
            <a:xfrm>
              <a:off x="10402418" y="5100462"/>
              <a:ext cx="805229" cy="306554"/>
              <a:chOff x="8284302" y="4562393"/>
              <a:chExt cx="1042446" cy="318584"/>
            </a:xfrm>
            <a:solidFill>
              <a:schemeClr val="accent2"/>
            </a:solidFill>
          </p:grpSpPr>
          <p:sp>
            <p:nvSpPr>
              <p:cNvPr id="11305" name="Rounded Rectangle 11304">
                <a:extLst>
                  <a:ext uri="{FF2B5EF4-FFF2-40B4-BE49-F238E27FC236}">
                    <a16:creationId xmlns:a16="http://schemas.microsoft.com/office/drawing/2014/main" id="{78A48466-4189-F86C-49D4-9DF952182B57}"/>
                  </a:ext>
                </a:extLst>
              </p:cNvPr>
              <p:cNvSpPr/>
              <p:nvPr/>
            </p:nvSpPr>
            <p:spPr>
              <a:xfrm>
                <a:off x="8284302" y="4562393"/>
                <a:ext cx="1042446" cy="318584"/>
              </a:xfrm>
              <a:prstGeom prst="roundRect">
                <a:avLst>
                  <a:gd name="adj" fmla="val 136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1307" name="TextBox 11306">
                <a:extLst>
                  <a:ext uri="{FF2B5EF4-FFF2-40B4-BE49-F238E27FC236}">
                    <a16:creationId xmlns:a16="http://schemas.microsoft.com/office/drawing/2014/main" id="{6116CB9B-B41D-0013-FAEF-4C5F41FC7420}"/>
                  </a:ext>
                </a:extLst>
              </p:cNvPr>
              <p:cNvSpPr txBox="1"/>
              <p:nvPr/>
            </p:nvSpPr>
            <p:spPr>
              <a:xfrm>
                <a:off x="8344278" y="4614424"/>
                <a:ext cx="922495" cy="214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7432" tIns="27432" rIns="27432" bIns="27432" rtlCol="0" anchor="ctr" anchorCtr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US" sz="800">
                    <a:solidFill>
                      <a:schemeClr val="bg1"/>
                    </a:solidFill>
                  </a:rPr>
                  <a:t>Automation &amp;</a:t>
                </a:r>
                <a:br>
                  <a:rPr lang="en-US" sz="800">
                    <a:solidFill>
                      <a:schemeClr val="bg1"/>
                    </a:solidFill>
                  </a:rPr>
                </a:br>
                <a:r>
                  <a:rPr lang="en-US" sz="800">
                    <a:solidFill>
                      <a:schemeClr val="bg1"/>
                    </a:solidFill>
                  </a:rPr>
                  <a:t>Reporting</a:t>
                </a:r>
              </a:p>
            </p:txBody>
          </p:sp>
        </p:grpSp>
        <p:grpSp>
          <p:nvGrpSpPr>
            <p:cNvPr id="11311" name="Group 11310">
              <a:extLst>
                <a:ext uri="{FF2B5EF4-FFF2-40B4-BE49-F238E27FC236}">
                  <a16:creationId xmlns:a16="http://schemas.microsoft.com/office/drawing/2014/main" id="{70A56212-EBB1-71BA-2F53-DD6506D94969}"/>
                </a:ext>
              </a:extLst>
            </p:cNvPr>
            <p:cNvGrpSpPr/>
            <p:nvPr/>
          </p:nvGrpSpPr>
          <p:grpSpPr>
            <a:xfrm>
              <a:off x="10074275" y="4932541"/>
              <a:ext cx="285674" cy="641969"/>
              <a:chOff x="8259334" y="4097811"/>
              <a:chExt cx="492036" cy="780612"/>
            </a:xfrm>
          </p:grpSpPr>
          <p:grpSp>
            <p:nvGrpSpPr>
              <p:cNvPr id="11312" name="Group 11311">
                <a:extLst>
                  <a:ext uri="{FF2B5EF4-FFF2-40B4-BE49-F238E27FC236}">
                    <a16:creationId xmlns:a16="http://schemas.microsoft.com/office/drawing/2014/main" id="{32F024BF-61AE-49C5-3781-41ADA6D66146}"/>
                  </a:ext>
                </a:extLst>
              </p:cNvPr>
              <p:cNvGrpSpPr/>
              <p:nvPr/>
            </p:nvGrpSpPr>
            <p:grpSpPr>
              <a:xfrm>
                <a:off x="8259334" y="4097811"/>
                <a:ext cx="274320" cy="780612"/>
                <a:chOff x="8033597" y="3972301"/>
                <a:chExt cx="274320" cy="780612"/>
              </a:xfrm>
            </p:grpSpPr>
            <p:cxnSp>
              <p:nvCxnSpPr>
                <p:cNvPr id="11314" name="Straight Connector 11313">
                  <a:extLst>
                    <a:ext uri="{FF2B5EF4-FFF2-40B4-BE49-F238E27FC236}">
                      <a16:creationId xmlns:a16="http://schemas.microsoft.com/office/drawing/2014/main" id="{C819EADB-2B94-755E-309D-F553C6F60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3597" y="4752913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6" name="Straight Connector 11315">
                  <a:extLst>
                    <a:ext uri="{FF2B5EF4-FFF2-40B4-BE49-F238E27FC236}">
                      <a16:creationId xmlns:a16="http://schemas.microsoft.com/office/drawing/2014/main" id="{736D641E-83FB-3677-C4D1-E4E87E1298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3597" y="3972301"/>
                  <a:ext cx="274320" cy="0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7" name="Straight Connector 11316">
                  <a:extLst>
                    <a:ext uri="{FF2B5EF4-FFF2-40B4-BE49-F238E27FC236}">
                      <a16:creationId xmlns:a16="http://schemas.microsoft.com/office/drawing/2014/main" id="{97902AD4-4DC6-1A3A-1786-7B079134B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7917" y="3973066"/>
                  <a:ext cx="0" cy="779847"/>
                </a:xfrm>
                <a:prstGeom prst="line">
                  <a:avLst/>
                </a:prstGeom>
                <a:ln w="12700" cap="rnd">
                  <a:solidFill>
                    <a:schemeClr val="accent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13" name="Straight Arrow Connector 11312">
                <a:extLst>
                  <a:ext uri="{FF2B5EF4-FFF2-40B4-BE49-F238E27FC236}">
                    <a16:creationId xmlns:a16="http://schemas.microsoft.com/office/drawing/2014/main" id="{A6056F7D-184E-D282-A4AA-C21D1DA17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4390" y="4496774"/>
                <a:ext cx="216980" cy="0"/>
              </a:xfrm>
              <a:prstGeom prst="straightConnector1">
                <a:avLst/>
              </a:prstGeom>
              <a:ln w="12700" cap="rnd">
                <a:solidFill>
                  <a:schemeClr val="accent2"/>
                </a:solidFill>
                <a:round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B9B8DEE-C64F-9C4D-07A8-7DD8ED089B5A}"/>
                </a:ext>
              </a:extLst>
            </p:cNvPr>
            <p:cNvGrpSpPr/>
            <p:nvPr/>
          </p:nvGrpSpPr>
          <p:grpSpPr>
            <a:xfrm>
              <a:off x="8254437" y="2416925"/>
              <a:ext cx="582626" cy="2548295"/>
              <a:chOff x="8418670" y="2357052"/>
              <a:chExt cx="582626" cy="2548295"/>
            </a:xfrm>
          </p:grpSpPr>
          <p:pic>
            <p:nvPicPr>
              <p:cNvPr id="11284" name="Picture 11283">
                <a:extLst>
                  <a:ext uri="{FF2B5EF4-FFF2-40B4-BE49-F238E27FC236}">
                    <a16:creationId xmlns:a16="http://schemas.microsoft.com/office/drawing/2014/main" id="{C546523A-9235-E136-5376-899B8173B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03680" y="3473582"/>
                <a:ext cx="171629" cy="264530"/>
              </a:xfrm>
              <a:prstGeom prst="rect">
                <a:avLst/>
              </a:prstGeom>
            </p:spPr>
          </p:pic>
          <p:pic>
            <p:nvPicPr>
              <p:cNvPr id="11287" name="Picture 11286">
                <a:extLst>
                  <a:ext uri="{FF2B5EF4-FFF2-40B4-BE49-F238E27FC236}">
                    <a16:creationId xmlns:a16="http://schemas.microsoft.com/office/drawing/2014/main" id="{59B69C1E-6952-7906-60C0-1499703BB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18670" y="3844804"/>
                <a:ext cx="233484" cy="233484"/>
              </a:xfrm>
              <a:prstGeom prst="rect">
                <a:avLst/>
              </a:prstGeom>
            </p:spPr>
          </p:pic>
          <p:pic>
            <p:nvPicPr>
              <p:cNvPr id="11321" name="Picture 11320">
                <a:extLst>
                  <a:ext uri="{FF2B5EF4-FFF2-40B4-BE49-F238E27FC236}">
                    <a16:creationId xmlns:a16="http://schemas.microsoft.com/office/drawing/2014/main" id="{EB2A1B06-EE83-C9A0-ED3C-46DE72E61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77692" y="2905562"/>
                <a:ext cx="223604" cy="211696"/>
              </a:xfrm>
              <a:prstGeom prst="rect">
                <a:avLst/>
              </a:prstGeom>
            </p:spPr>
          </p:pic>
          <p:pic>
            <p:nvPicPr>
              <p:cNvPr id="11322" name="Picture 11321">
                <a:extLst>
                  <a:ext uri="{FF2B5EF4-FFF2-40B4-BE49-F238E27FC236}">
                    <a16:creationId xmlns:a16="http://schemas.microsoft.com/office/drawing/2014/main" id="{BC296534-8847-E9E5-8C1F-0130087A0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97925" y="4094435"/>
                <a:ext cx="183139" cy="240371"/>
              </a:xfrm>
              <a:prstGeom prst="rect">
                <a:avLst/>
              </a:prstGeom>
            </p:spPr>
          </p:pic>
          <p:pic>
            <p:nvPicPr>
              <p:cNvPr id="11323" name="Picture 11322">
                <a:extLst>
                  <a:ext uri="{FF2B5EF4-FFF2-40B4-BE49-F238E27FC236}">
                    <a16:creationId xmlns:a16="http://schemas.microsoft.com/office/drawing/2014/main" id="{5188633E-39C5-2F7A-0751-39D82DFAA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37750" y="2736545"/>
                <a:ext cx="229315" cy="217104"/>
              </a:xfrm>
              <a:prstGeom prst="rect">
                <a:avLst/>
              </a:prstGeom>
            </p:spPr>
          </p:pic>
          <p:pic>
            <p:nvPicPr>
              <p:cNvPr id="11325" name="Picture 11324">
                <a:extLst>
                  <a:ext uri="{FF2B5EF4-FFF2-40B4-BE49-F238E27FC236}">
                    <a16:creationId xmlns:a16="http://schemas.microsoft.com/office/drawing/2014/main" id="{0C4C8857-4AD7-CB9B-2738-66777007A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650056" y="4688243"/>
                <a:ext cx="269828" cy="217104"/>
              </a:xfrm>
              <a:prstGeom prst="rect">
                <a:avLst/>
              </a:prstGeom>
            </p:spPr>
          </p:pic>
          <p:pic>
            <p:nvPicPr>
              <p:cNvPr id="11326" name="Picture 11325">
                <a:extLst>
                  <a:ext uri="{FF2B5EF4-FFF2-40B4-BE49-F238E27FC236}">
                    <a16:creationId xmlns:a16="http://schemas.microsoft.com/office/drawing/2014/main" id="{04648BE1-E08B-9436-D702-9FB4C9C73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39731" y="4403679"/>
                <a:ext cx="188605" cy="210959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8C635FEA-EB07-1626-6FB5-BC500259C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8082" y="2357052"/>
                <a:ext cx="222824" cy="192186"/>
              </a:xfrm>
              <a:prstGeom prst="rect">
                <a:avLst/>
              </a:prstGeom>
            </p:spPr>
          </p:pic>
          <p:pic>
            <p:nvPicPr>
              <p:cNvPr id="11282" name="Picture 11281">
                <a:extLst>
                  <a:ext uri="{FF2B5EF4-FFF2-40B4-BE49-F238E27FC236}">
                    <a16:creationId xmlns:a16="http://schemas.microsoft.com/office/drawing/2014/main" id="{F9661489-641C-982F-0DEF-8587759C4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47211" y="3279041"/>
                <a:ext cx="183139" cy="240371"/>
              </a:xfrm>
              <a:prstGeom prst="rect">
                <a:avLst/>
              </a:prstGeom>
            </p:spPr>
          </p:pic>
        </p:grp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64DBE3C-3326-FCF4-0132-E264642A4C76}"/>
                </a:ext>
              </a:extLst>
            </p:cNvPr>
            <p:cNvSpPr txBox="1"/>
            <p:nvPr/>
          </p:nvSpPr>
          <p:spPr>
            <a:xfrm>
              <a:off x="7777206" y="1883740"/>
              <a:ext cx="1293324" cy="25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>
                      <a:lumMod val="65000"/>
                    </a:schemeClr>
                  </a:solidFill>
                </a:rPr>
                <a:t>Verdict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EAD043-2966-0319-80C3-9F4D859E6191}"/>
                </a:ext>
              </a:extLst>
            </p:cNvPr>
            <p:cNvSpPr txBox="1"/>
            <p:nvPr/>
          </p:nvSpPr>
          <p:spPr>
            <a:xfrm>
              <a:off x="1179788" y="4763287"/>
              <a:ext cx="117776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1"/>
                  </a:solidFill>
                </a:rPr>
                <a:t>40M</a:t>
              </a:r>
            </a:p>
            <a:p>
              <a:pPr algn="ctr"/>
              <a:r>
                <a:rPr lang="en-US" sz="800">
                  <a:solidFill>
                    <a:schemeClr val="bg1">
                      <a:lumMod val="65000"/>
                    </a:schemeClr>
                  </a:solidFill>
                </a:rPr>
                <a:t>Sandbox Files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9A2CBA-B11A-4F7A-547B-127647339684}"/>
                </a:ext>
              </a:extLst>
            </p:cNvPr>
            <p:cNvGrpSpPr/>
            <p:nvPr/>
          </p:nvGrpSpPr>
          <p:grpSpPr>
            <a:xfrm>
              <a:off x="9206404" y="5295571"/>
              <a:ext cx="1023629" cy="212850"/>
              <a:chOff x="9206404" y="5295571"/>
              <a:chExt cx="1023629" cy="212850"/>
            </a:xfrm>
          </p:grpSpPr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id="{0C47DD6F-8481-5B6D-E4E2-178EA4165627}"/>
                  </a:ext>
                </a:extLst>
              </p:cNvPr>
              <p:cNvSpPr txBox="1"/>
              <p:nvPr/>
            </p:nvSpPr>
            <p:spPr>
              <a:xfrm>
                <a:off x="9547588" y="5303247"/>
                <a:ext cx="682445" cy="172355"/>
              </a:xfrm>
              <a:prstGeom prst="rect">
                <a:avLst/>
              </a:prstGeom>
              <a:noFill/>
            </p:spPr>
            <p:txBody>
              <a:bodyPr wrap="square" lIns="27432" tIns="27432" rIns="27432" bIns="27432" rtlCol="0" anchor="ctr" anchorCtr="0">
                <a:spAutoFit/>
              </a:bodyPr>
              <a:lstStyle>
                <a:defPPr>
                  <a:defRPr lang="en-US"/>
                </a:defPPr>
                <a:lvl1pPr defTabSz="456565">
                  <a:lnSpc>
                    <a:spcPct val="95000"/>
                  </a:lnSpc>
                  <a:defRPr kumimoji="1" sz="800">
                    <a:solidFill>
                      <a:srgbClr val="000000"/>
                    </a:solidFill>
                    <a:cs typeface="Arial" panose="020B0604020202090204" pitchFamily="34" charset="0"/>
                  </a:defRPr>
                </a:lvl1pPr>
              </a:lstStyle>
              <a:p>
                <a:r>
                  <a:rPr lang="en-US" altLang="zh-CN" dirty="0"/>
                  <a:t>FortiAnalyzer</a:t>
                </a:r>
                <a:endParaRPr lang="zh-CN" altLang="en-US" dirty="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E8A02A9-7533-A260-140D-69B57DE3C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06404" y="5295571"/>
                <a:ext cx="212850" cy="2128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064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34EF1-9EC9-62EF-41AD-A1712DE6F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47E1-ECF5-FEF7-7A55-A22F3561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at Fortinet Powered by FortiGuard Labs</a:t>
            </a:r>
          </a:p>
        </p:txBody>
      </p:sp>
      <p:sp>
        <p:nvSpPr>
          <p:cNvPr id="21" name="Rounded Rectangle 28">
            <a:extLst>
              <a:ext uri="{FF2B5EF4-FFF2-40B4-BE49-F238E27FC236}">
                <a16:creationId xmlns:a16="http://schemas.microsoft.com/office/drawing/2014/main" id="{8B9868E6-96B5-0001-7491-AEBF738E9FE1}"/>
              </a:ext>
            </a:extLst>
          </p:cNvPr>
          <p:cNvSpPr/>
          <p:nvPr/>
        </p:nvSpPr>
        <p:spPr>
          <a:xfrm>
            <a:off x="6294669" y="1302989"/>
            <a:ext cx="2377440" cy="237744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noFill/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22" name="Rounded Rectangle 28">
            <a:extLst>
              <a:ext uri="{FF2B5EF4-FFF2-40B4-BE49-F238E27FC236}">
                <a16:creationId xmlns:a16="http://schemas.microsoft.com/office/drawing/2014/main" id="{10AF2761-1C07-C7ED-C958-F365BDF2EEFC}"/>
              </a:ext>
            </a:extLst>
          </p:cNvPr>
          <p:cNvSpPr/>
          <p:nvPr/>
        </p:nvSpPr>
        <p:spPr>
          <a:xfrm>
            <a:off x="6294669" y="3916435"/>
            <a:ext cx="2377440" cy="237744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noFill/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0348D5D9-0973-9A85-C526-5A1C8A47AD67}"/>
              </a:ext>
            </a:extLst>
          </p:cNvPr>
          <p:cNvSpPr/>
          <p:nvPr/>
        </p:nvSpPr>
        <p:spPr>
          <a:xfrm>
            <a:off x="8876823" y="2491709"/>
            <a:ext cx="2377440" cy="2377440"/>
          </a:xfrm>
          <a:prstGeom prst="roundRect">
            <a:avLst>
              <a:gd name="adj" fmla="val 3716"/>
            </a:avLst>
          </a:prstGeom>
          <a:solidFill>
            <a:schemeClr val="bg1"/>
          </a:solidFill>
          <a:ln>
            <a:noFill/>
          </a:ln>
          <a:effectLst>
            <a:outerShdw blurRad="178593" dist="97333" dir="5400000" sx="98000" sy="98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1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DD4E9B-62A5-6A57-A2BB-4B71855ECB51}"/>
              </a:ext>
            </a:extLst>
          </p:cNvPr>
          <p:cNvSpPr txBox="1"/>
          <p:nvPr/>
        </p:nvSpPr>
        <p:spPr>
          <a:xfrm>
            <a:off x="6499383" y="1463430"/>
            <a:ext cx="1968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C4FB0-DB65-0230-D28F-EB8B5C279338}"/>
              </a:ext>
            </a:extLst>
          </p:cNvPr>
          <p:cNvSpPr txBox="1"/>
          <p:nvPr/>
        </p:nvSpPr>
        <p:spPr>
          <a:xfrm>
            <a:off x="6294669" y="2727715"/>
            <a:ext cx="2377440" cy="5479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189">
              <a:lnSpc>
                <a:spcPct val="110000"/>
              </a:lnSpc>
              <a:spcBef>
                <a:spcPts val="300"/>
              </a:spcBef>
            </a:pPr>
            <a:r>
              <a:rPr lang="en-US" sz="1400">
                <a:cs typeface="Arial"/>
              </a:rPr>
              <a:t>Years Experience </a:t>
            </a:r>
            <a:br>
              <a:rPr lang="en-US" sz="1400">
                <a:cs typeface="Arial"/>
              </a:rPr>
            </a:br>
            <a:r>
              <a:rPr lang="en-US" sz="1400">
                <a:cs typeface="Arial"/>
              </a:rPr>
              <a:t>in AI/ML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AFEF5-7BBD-7652-2C91-7F996347AF63}"/>
              </a:ext>
            </a:extLst>
          </p:cNvPr>
          <p:cNvSpPr txBox="1"/>
          <p:nvPr/>
        </p:nvSpPr>
        <p:spPr>
          <a:xfrm>
            <a:off x="6499383" y="4076876"/>
            <a:ext cx="1968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tx1">
                    <a:lumMod val="95000"/>
                    <a:lumOff val="5000"/>
                  </a:schemeClr>
                </a:solidFill>
              </a:rPr>
              <a:t>6th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4D9F2D-536D-E721-DD6B-2E552AFB73BD}"/>
              </a:ext>
            </a:extLst>
          </p:cNvPr>
          <p:cNvSpPr txBox="1"/>
          <p:nvPr/>
        </p:nvSpPr>
        <p:spPr>
          <a:xfrm>
            <a:off x="6294669" y="5341161"/>
            <a:ext cx="2377440" cy="5479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189">
              <a:lnSpc>
                <a:spcPct val="110000"/>
              </a:lnSpc>
              <a:spcBef>
                <a:spcPts val="300"/>
              </a:spcBef>
            </a:pPr>
            <a:r>
              <a:rPr lang="en-US" sz="1400">
                <a:cs typeface="Arial"/>
              </a:rPr>
              <a:t>Generation of </a:t>
            </a:r>
            <a:br>
              <a:rPr lang="en-US" sz="1400">
                <a:cs typeface="Arial"/>
              </a:rPr>
            </a:br>
            <a:r>
              <a:rPr lang="en-US" sz="1400">
                <a:cs typeface="Arial"/>
              </a:rPr>
              <a:t>Machine Learning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97C6D6-3E32-AD9D-2DFE-8C9835F7AB71}"/>
              </a:ext>
            </a:extLst>
          </p:cNvPr>
          <p:cNvSpPr txBox="1"/>
          <p:nvPr/>
        </p:nvSpPr>
        <p:spPr>
          <a:xfrm>
            <a:off x="9184498" y="2652150"/>
            <a:ext cx="19680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tx1">
                    <a:lumMod val="95000"/>
                    <a:lumOff val="5000"/>
                  </a:schemeClr>
                </a:solidFill>
              </a:rPr>
              <a:t>500+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79C7F9-7414-9978-3DD7-D221009694B8}"/>
              </a:ext>
            </a:extLst>
          </p:cNvPr>
          <p:cNvSpPr txBox="1"/>
          <p:nvPr/>
        </p:nvSpPr>
        <p:spPr>
          <a:xfrm>
            <a:off x="8979784" y="3916435"/>
            <a:ext cx="2377440" cy="5479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189">
              <a:lnSpc>
                <a:spcPct val="110000"/>
              </a:lnSpc>
              <a:spcBef>
                <a:spcPts val="300"/>
              </a:spcBef>
            </a:pPr>
            <a:r>
              <a:rPr lang="en-US" sz="1400">
                <a:cs typeface="Arial"/>
              </a:rPr>
              <a:t>AI Patents </a:t>
            </a:r>
            <a:br>
              <a:rPr lang="en-US" sz="1400">
                <a:cs typeface="Arial"/>
              </a:rPr>
            </a:br>
            <a:r>
              <a:rPr lang="en-US" sz="1400">
                <a:cs typeface="Arial"/>
              </a:rPr>
              <a:t>(Awarded &amp; Pending)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F6676-E1ED-DBC6-7738-6FC0E3F7B3E4}"/>
              </a:ext>
            </a:extLst>
          </p:cNvPr>
          <p:cNvGrpSpPr/>
          <p:nvPr/>
        </p:nvGrpSpPr>
        <p:grpSpPr>
          <a:xfrm>
            <a:off x="147272" y="885448"/>
            <a:ext cx="5854021" cy="5854021"/>
            <a:chOff x="3168057" y="492753"/>
            <a:chExt cx="5854021" cy="5854021"/>
          </a:xfrm>
        </p:grpSpPr>
        <p:sp>
          <p:nvSpPr>
            <p:cNvPr id="4" name="Pie 3">
              <a:extLst>
                <a:ext uri="{FF2B5EF4-FFF2-40B4-BE49-F238E27FC236}">
                  <a16:creationId xmlns:a16="http://schemas.microsoft.com/office/drawing/2014/main" id="{5D904CE2-00D6-8B48-7891-29D9661BFB42}"/>
                </a:ext>
              </a:extLst>
            </p:cNvPr>
            <p:cNvSpPr/>
            <p:nvPr/>
          </p:nvSpPr>
          <p:spPr>
            <a:xfrm>
              <a:off x="3168057" y="492753"/>
              <a:ext cx="5854020" cy="5854020"/>
            </a:xfrm>
            <a:prstGeom prst="pie">
              <a:avLst>
                <a:gd name="adj1" fmla="val 10800032"/>
                <a:gd name="adj2" fmla="val 16200000"/>
              </a:avLst>
            </a:prstGeom>
            <a:gradFill>
              <a:gsLst>
                <a:gs pos="4600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Pie 4">
              <a:extLst>
                <a:ext uri="{FF2B5EF4-FFF2-40B4-BE49-F238E27FC236}">
                  <a16:creationId xmlns:a16="http://schemas.microsoft.com/office/drawing/2014/main" id="{5AF1385B-6AC6-F90F-D6A2-92C87FF6BC27}"/>
                </a:ext>
              </a:extLst>
            </p:cNvPr>
            <p:cNvSpPr/>
            <p:nvPr/>
          </p:nvSpPr>
          <p:spPr>
            <a:xfrm rot="5400000">
              <a:off x="3168057" y="492753"/>
              <a:ext cx="5854020" cy="5854020"/>
            </a:xfrm>
            <a:prstGeom prst="pie">
              <a:avLst>
                <a:gd name="adj1" fmla="val 10800032"/>
                <a:gd name="adj2" fmla="val 16200000"/>
              </a:avLst>
            </a:prstGeom>
            <a:gradFill>
              <a:gsLst>
                <a:gs pos="46000">
                  <a:schemeClr val="accent1">
                    <a:lumMod val="75000"/>
                  </a:schemeClr>
                </a:gs>
                <a:gs pos="99000">
                  <a:schemeClr val="accent1">
                    <a:lumMod val="5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Pie 6">
              <a:extLst>
                <a:ext uri="{FF2B5EF4-FFF2-40B4-BE49-F238E27FC236}">
                  <a16:creationId xmlns:a16="http://schemas.microsoft.com/office/drawing/2014/main" id="{079494B7-A089-7DCA-989D-C9B6D39C4C0B}"/>
                </a:ext>
              </a:extLst>
            </p:cNvPr>
            <p:cNvSpPr/>
            <p:nvPr/>
          </p:nvSpPr>
          <p:spPr>
            <a:xfrm rot="10800000">
              <a:off x="3168057" y="492754"/>
              <a:ext cx="5854020" cy="5854020"/>
            </a:xfrm>
            <a:prstGeom prst="pie">
              <a:avLst>
                <a:gd name="adj1" fmla="val 10800032"/>
                <a:gd name="adj2" fmla="val 16200000"/>
              </a:avLst>
            </a:prstGeom>
            <a:gradFill>
              <a:gsLst>
                <a:gs pos="4600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Pie 7">
              <a:extLst>
                <a:ext uri="{FF2B5EF4-FFF2-40B4-BE49-F238E27FC236}">
                  <a16:creationId xmlns:a16="http://schemas.microsoft.com/office/drawing/2014/main" id="{4BA0D5D8-4F7C-FC6F-15E9-A7D6089E4D5B}"/>
                </a:ext>
              </a:extLst>
            </p:cNvPr>
            <p:cNvSpPr/>
            <p:nvPr/>
          </p:nvSpPr>
          <p:spPr>
            <a:xfrm rot="16200000">
              <a:off x="3168058" y="492754"/>
              <a:ext cx="5854020" cy="5854020"/>
            </a:xfrm>
            <a:prstGeom prst="pie">
              <a:avLst>
                <a:gd name="adj1" fmla="val 10800032"/>
                <a:gd name="adj2" fmla="val 16200000"/>
              </a:avLst>
            </a:prstGeom>
            <a:gradFill>
              <a:gsLst>
                <a:gs pos="46000">
                  <a:schemeClr val="accent1">
                    <a:lumMod val="75000"/>
                  </a:schemeClr>
                </a:gs>
                <a:gs pos="99000">
                  <a:schemeClr val="accent1">
                    <a:lumMod val="5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54E2A11-5DAE-2BDD-DC11-2B93DE9A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6645" y="2203388"/>
              <a:ext cx="1930336" cy="2448232"/>
            </a:xfrm>
            <a:prstGeom prst="rect">
              <a:avLst/>
            </a:prstGeom>
            <a:effectLst>
              <a:outerShdw blurRad="127000" algn="ct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DADAB3-B568-3575-3798-29F287FE4405}"/>
                </a:ext>
              </a:extLst>
            </p:cNvPr>
            <p:cNvSpPr txBox="1"/>
            <p:nvPr/>
          </p:nvSpPr>
          <p:spPr>
            <a:xfrm>
              <a:off x="3632636" y="2531509"/>
              <a:ext cx="1504008" cy="4616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Artificial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Intelligence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E0CB02-8113-8863-FAF1-F1FE5298153E}"/>
                </a:ext>
              </a:extLst>
            </p:cNvPr>
            <p:cNvSpPr txBox="1"/>
            <p:nvPr/>
          </p:nvSpPr>
          <p:spPr>
            <a:xfrm>
              <a:off x="7059158" y="2531508"/>
              <a:ext cx="1504008" cy="4616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Learning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FC7B03-8D8F-E8E3-A117-75250B5D4FBF}"/>
                </a:ext>
              </a:extLst>
            </p:cNvPr>
            <p:cNvSpPr txBox="1"/>
            <p:nvPr/>
          </p:nvSpPr>
          <p:spPr>
            <a:xfrm>
              <a:off x="3632636" y="3864827"/>
              <a:ext cx="1504008" cy="4616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Deep Learning / ANN / Agentic AI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DBACA9-B26A-6CCB-12F3-681AA386BCB1}"/>
                </a:ext>
              </a:extLst>
            </p:cNvPr>
            <p:cNvSpPr txBox="1"/>
            <p:nvPr/>
          </p:nvSpPr>
          <p:spPr>
            <a:xfrm>
              <a:off x="7059158" y="3864826"/>
              <a:ext cx="1504008" cy="461665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Generative </a:t>
              </a:r>
              <a:br>
                <a:rPr lang="en-US" sz="1200" b="1">
                  <a:solidFill>
                    <a:schemeClr val="bg1"/>
                  </a:solidFill>
                </a:rPr>
              </a:br>
              <a:r>
                <a:rPr lang="en-US" sz="1200" b="1">
                  <a:solidFill>
                    <a:schemeClr val="bg1"/>
                  </a:solidFill>
                </a:rPr>
                <a:t>AI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8D8B372F-F781-15B1-1D6B-01169F313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3479" y="1355650"/>
              <a:ext cx="1179385" cy="117938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1CCD23B-106D-C470-C29B-FF6DD898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38958" y="1352122"/>
              <a:ext cx="1179385" cy="1179385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9E9FCF7-007B-3EA2-EE79-E58929233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21469" y="4273483"/>
              <a:ext cx="1179386" cy="1179386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740F0324-8F61-1611-E28F-070E755DC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03479" y="4364561"/>
              <a:ext cx="997229" cy="99722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0E5EB76-08DE-0826-3E52-B5219107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0613" y="2276728"/>
              <a:ext cx="2128907" cy="18647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095D33-08BA-BBC4-F8A7-D590D8F97DD9}"/>
                </a:ext>
              </a:extLst>
            </p:cNvPr>
            <p:cNvSpPr txBox="1"/>
            <p:nvPr/>
          </p:nvSpPr>
          <p:spPr>
            <a:xfrm>
              <a:off x="5406887" y="3578087"/>
              <a:ext cx="13782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</a:rPr>
                <a:t>LABS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1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115">
        <p:fade/>
      </p:transition>
    </mc:Choice>
    <mc:Fallback xmlns="">
      <p:transition spd="med" advTm="4811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A4AC5EC8-8968-90D1-EF7E-7F6CF10E0E48}"/>
              </a:ext>
            </a:extLst>
          </p:cNvPr>
          <p:cNvSpPr/>
          <p:nvPr/>
        </p:nvSpPr>
        <p:spPr>
          <a:xfrm>
            <a:off x="5609008" y="989788"/>
            <a:ext cx="906706" cy="90883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48A595-0F60-B6C6-EC7D-A2DFCFCD42DD}"/>
              </a:ext>
            </a:extLst>
          </p:cNvPr>
          <p:cNvSpPr/>
          <p:nvPr/>
        </p:nvSpPr>
        <p:spPr>
          <a:xfrm>
            <a:off x="200946" y="1674193"/>
            <a:ext cx="11722830" cy="4441769"/>
          </a:xfrm>
          <a:prstGeom prst="roundRect">
            <a:avLst>
              <a:gd name="adj" fmla="val 258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D6D977-8A67-E414-C524-5DE959B43CE7}"/>
              </a:ext>
            </a:extLst>
          </p:cNvPr>
          <p:cNvSpPr/>
          <p:nvPr/>
        </p:nvSpPr>
        <p:spPr>
          <a:xfrm>
            <a:off x="5682960" y="1636132"/>
            <a:ext cx="758802" cy="65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FCF66-73FB-875F-C686-BB84C984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FortiGuard AI-powered Security Services and the Fabric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3C0BC-884E-969C-0832-A645B3EAB49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69586" y="5332984"/>
            <a:ext cx="2688336" cy="717100"/>
          </a:xfrm>
        </p:spPr>
        <p:txBody>
          <a:bodyPr lIns="91440" tIns="182880" rIns="45720"/>
          <a:lstStyle/>
          <a:p>
            <a:pPr marL="9525" indent="0" algn="ctr"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Detect, investigate and respond to threats at massive scale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8AD96F-2008-BE5A-90DD-656F6CE6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920" y="5332984"/>
            <a:ext cx="2686929" cy="717100"/>
          </a:xfrm>
        </p:spPr>
        <p:txBody>
          <a:bodyPr/>
          <a:lstStyle/>
          <a:p>
            <a:pPr marL="9525" indent="0" algn="ctr"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Converge security and networking to protect every edge and device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7E9905-9909-B1F9-350C-FC326E1322F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73591" y="5332984"/>
            <a:ext cx="2772044" cy="717100"/>
          </a:xfrm>
        </p:spPr>
        <p:txBody>
          <a:bodyPr lIns="91440" tIns="182880" rIns="45720"/>
          <a:lstStyle/>
          <a:p>
            <a:pPr marL="9525" indent="0" algn="ctr"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Secure users anywhere and applications on any cloud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47F29C-C666-C805-CF26-581A78B45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3008" y="3775944"/>
            <a:ext cx="3730752" cy="642701"/>
          </a:xfrm>
        </p:spPr>
        <p:txBody>
          <a:bodyPr/>
          <a:lstStyle/>
          <a:p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SECURE NETWORKING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D3EB62-6487-532A-813B-7707D4582C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4237" y="3775944"/>
            <a:ext cx="3730752" cy="642701"/>
          </a:xfrm>
          <a:solidFill>
            <a:schemeClr val="accent3"/>
          </a:solidFill>
        </p:spPr>
        <p:txBody>
          <a:bodyPr/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UNIFIED SASE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56B19F-9DC4-16E2-5F80-B7F02F4260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48378" y="3775944"/>
            <a:ext cx="3730752" cy="642701"/>
          </a:xfrm>
          <a:solidFill>
            <a:schemeClr val="accent2"/>
          </a:solidFill>
        </p:spPr>
        <p:txBody>
          <a:bodyPr anchor="ctr"/>
          <a:lstStyle/>
          <a:p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AI-DRIVEN SECURITY OPERATIONS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8937FB6-0E65-9D04-745C-FC012B994666}"/>
              </a:ext>
            </a:extLst>
          </p:cNvPr>
          <p:cNvSpPr txBox="1">
            <a:spLocks/>
          </p:cNvSpPr>
          <p:nvPr/>
        </p:nvSpPr>
        <p:spPr>
          <a:xfrm>
            <a:off x="353010" y="2955761"/>
            <a:ext cx="11450811" cy="454220"/>
          </a:xfrm>
          <a:prstGeom prst="roundRect">
            <a:avLst>
              <a:gd name="adj" fmla="val 9491"/>
            </a:avLst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28650" indent="-228600" algn="l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AI-POWERED SECURITY SERVICES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DC8653-F5A5-5A48-1AF7-E265061C9081}"/>
              </a:ext>
            </a:extLst>
          </p:cNvPr>
          <p:cNvSpPr/>
          <p:nvPr/>
        </p:nvSpPr>
        <p:spPr>
          <a:xfrm>
            <a:off x="1841755" y="4558424"/>
            <a:ext cx="753258" cy="75325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514CAB-2806-0964-9186-EF663D2E8186}"/>
              </a:ext>
            </a:extLst>
          </p:cNvPr>
          <p:cNvSpPr/>
          <p:nvPr/>
        </p:nvSpPr>
        <p:spPr>
          <a:xfrm>
            <a:off x="5682984" y="4558424"/>
            <a:ext cx="753258" cy="75325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80A0B4-44AE-2B00-4D13-95F70CD46126}"/>
              </a:ext>
            </a:extLst>
          </p:cNvPr>
          <p:cNvCxnSpPr>
            <a:cxnSpLocks/>
          </p:cNvCxnSpPr>
          <p:nvPr/>
        </p:nvCxnSpPr>
        <p:spPr>
          <a:xfrm>
            <a:off x="4121803" y="4514272"/>
            <a:ext cx="0" cy="14630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F54FAE-47E2-82DA-77BB-DAAFE1CAC7EF}"/>
              </a:ext>
            </a:extLst>
          </p:cNvPr>
          <p:cNvCxnSpPr>
            <a:cxnSpLocks/>
          </p:cNvCxnSpPr>
          <p:nvPr/>
        </p:nvCxnSpPr>
        <p:spPr>
          <a:xfrm>
            <a:off x="7988953" y="4514272"/>
            <a:ext cx="0" cy="14630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Secure Networking">
            <a:extLst>
              <a:ext uri="{FF2B5EF4-FFF2-40B4-BE49-F238E27FC236}">
                <a16:creationId xmlns:a16="http://schemas.microsoft.com/office/drawing/2014/main" id="{FA441E5E-4F11-6744-7F16-68EB8CE7A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0056" y="4596775"/>
            <a:ext cx="676656" cy="676656"/>
          </a:xfrm>
          <a:prstGeom prst="rect">
            <a:avLst/>
          </a:prstGeom>
        </p:spPr>
      </p:pic>
      <p:pic>
        <p:nvPicPr>
          <p:cNvPr id="51" name="Universal SASE">
            <a:extLst>
              <a:ext uri="{FF2B5EF4-FFF2-40B4-BE49-F238E27FC236}">
                <a16:creationId xmlns:a16="http://schemas.microsoft.com/office/drawing/2014/main" id="{4ED9AD6D-2919-3E4E-D0E3-11F9B7C60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739573" y="4615825"/>
            <a:ext cx="640080" cy="64008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3BD1CFB-5765-7662-8FD3-BFB77729738F}"/>
              </a:ext>
            </a:extLst>
          </p:cNvPr>
          <p:cNvGrpSpPr/>
          <p:nvPr/>
        </p:nvGrpSpPr>
        <p:grpSpPr>
          <a:xfrm>
            <a:off x="9537125" y="4558424"/>
            <a:ext cx="753258" cy="753258"/>
            <a:chOff x="9991224" y="2653424"/>
            <a:chExt cx="753258" cy="75325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D68F74C-0543-7D58-6282-B40858994A3B}"/>
                </a:ext>
              </a:extLst>
            </p:cNvPr>
            <p:cNvSpPr/>
            <p:nvPr/>
          </p:nvSpPr>
          <p:spPr>
            <a:xfrm>
              <a:off x="9991224" y="2653424"/>
              <a:ext cx="753258" cy="75325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Security Operations">
              <a:extLst>
                <a:ext uri="{FF2B5EF4-FFF2-40B4-BE49-F238E27FC236}">
                  <a16:creationId xmlns:a16="http://schemas.microsoft.com/office/drawing/2014/main" id="{8DED1A5B-F387-381A-3387-2115B689C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47813" y="2720350"/>
              <a:ext cx="640080" cy="640080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C6318957-7F8E-9F1F-D916-8320EA72F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376" y="1047474"/>
            <a:ext cx="877522" cy="877522"/>
          </a:xfrm>
          <a:prstGeom prst="rect">
            <a:avLst/>
          </a:prstGeom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B65687CC-69D1-2928-1820-B6BB6E0F0667}"/>
              </a:ext>
            </a:extLst>
          </p:cNvPr>
          <p:cNvSpPr>
            <a:spLocks noChangeAspect="1"/>
          </p:cNvSpPr>
          <p:nvPr/>
        </p:nvSpPr>
        <p:spPr>
          <a:xfrm flipV="1">
            <a:off x="2018068" y="3472943"/>
            <a:ext cx="402849" cy="225430"/>
          </a:xfrm>
          <a:prstGeom prst="triangle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400"/>
              </a:spcBef>
            </a:pPr>
            <a:endParaRPr lang="en-US" sz="16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B56CB23-D89A-9A8E-08E7-27DEE6F2F25A}"/>
              </a:ext>
            </a:extLst>
          </p:cNvPr>
          <p:cNvSpPr>
            <a:spLocks noChangeAspect="1"/>
          </p:cNvSpPr>
          <p:nvPr/>
        </p:nvSpPr>
        <p:spPr>
          <a:xfrm flipV="1">
            <a:off x="5859296" y="3472943"/>
            <a:ext cx="402849" cy="225430"/>
          </a:xfrm>
          <a:prstGeom prst="triangle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400"/>
              </a:spcBef>
            </a:pPr>
            <a:endParaRPr lang="en-US" sz="16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E170CCE-D4A4-71FF-5AF7-4A9CAA68A91A}"/>
              </a:ext>
            </a:extLst>
          </p:cNvPr>
          <p:cNvSpPr>
            <a:spLocks noChangeAspect="1"/>
          </p:cNvSpPr>
          <p:nvPr/>
        </p:nvSpPr>
        <p:spPr>
          <a:xfrm flipV="1">
            <a:off x="9713438" y="3472943"/>
            <a:ext cx="402849" cy="225430"/>
          </a:xfrm>
          <a:prstGeom prst="triangle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400"/>
              </a:spcBef>
            </a:pPr>
            <a:endParaRPr lang="en-US" sz="16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611818C-ABF1-A341-F12C-8ACC3874443D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7434523" y="2257097"/>
            <a:ext cx="258376" cy="144585"/>
          </a:xfrm>
          <a:prstGeom prst="triangle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400"/>
              </a:spcBef>
            </a:pPr>
            <a:endParaRPr lang="en-US" sz="16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BFA2C-31DD-3545-0DDB-43CC055FE4E2}"/>
              </a:ext>
            </a:extLst>
          </p:cNvPr>
          <p:cNvSpPr txBox="1"/>
          <p:nvPr/>
        </p:nvSpPr>
        <p:spPr>
          <a:xfrm>
            <a:off x="1470002" y="1806761"/>
            <a:ext cx="190183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  <a:t>FortiGuard AI-Powered </a:t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</a:b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  <a:t>Security Services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/>
              <a:cs typeface="Times New Roman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AE8AC0-1763-351D-6C2A-7E9D774817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1251" y="2239039"/>
            <a:ext cx="658404" cy="6584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10379D-457E-EE5C-0D05-29ECC488F19C}"/>
              </a:ext>
            </a:extLst>
          </p:cNvPr>
          <p:cNvSpPr txBox="1"/>
          <p:nvPr/>
        </p:nvSpPr>
        <p:spPr>
          <a:xfrm>
            <a:off x="8901367" y="1809059"/>
            <a:ext cx="20238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  <a:t>FortiGuard Expert-driven  </a:t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</a:b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  <a:t>Security Services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/>
              <a:cs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B76DD4-6450-273E-B56B-985FD8223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709" y="1889467"/>
            <a:ext cx="767148" cy="7671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0A7D2F-EA24-966B-DBE9-2D5D0C4A48C9}"/>
              </a:ext>
            </a:extLst>
          </p:cNvPr>
          <p:cNvSpPr txBox="1"/>
          <p:nvPr/>
        </p:nvSpPr>
        <p:spPr>
          <a:xfrm>
            <a:off x="4466497" y="2596037"/>
            <a:ext cx="322017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  <a:ea typeface="Calibri"/>
                <a:cs typeface="Times New Roman"/>
              </a:rPr>
              <a:t>AI-Powered Threat Intelligence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effectLst/>
              <a:latin typeface="+mj-lt"/>
              <a:ea typeface="Calibri"/>
              <a:cs typeface="Times New Roman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3764502A-F25D-EF45-BDDA-43F6C6DE49CF}"/>
              </a:ext>
            </a:extLst>
          </p:cNvPr>
          <p:cNvSpPr>
            <a:spLocks noChangeAspect="1"/>
          </p:cNvSpPr>
          <p:nvPr/>
        </p:nvSpPr>
        <p:spPr>
          <a:xfrm rot="5400000" flipH="1" flipV="1">
            <a:off x="4437714" y="2257097"/>
            <a:ext cx="258376" cy="144585"/>
          </a:xfrm>
          <a:prstGeom prst="triangle">
            <a:avLst/>
          </a:prstGeom>
          <a:solidFill>
            <a:schemeClr val="accent1"/>
          </a:solidFill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ts val="1400"/>
              </a:spcBef>
            </a:pPr>
            <a:endParaRPr lang="en-US" sz="1600" b="1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A8DBD34-4577-8687-FB57-2D44A6E90E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18068" y="2217569"/>
            <a:ext cx="744457" cy="7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78">
        <p:fade/>
      </p:transition>
    </mc:Choice>
    <mc:Fallback xmlns="">
      <p:transition spd="med" advTm="29478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2.7|2.4|3.4"/>
</p:tagLst>
</file>

<file path=ppt/theme/theme1.xml><?xml version="1.0" encoding="utf-8"?>
<a:theme xmlns:a="http://schemas.openxmlformats.org/drawingml/2006/main" name="Fortinet Master Template">
  <a:themeElements>
    <a:clrScheme name="Fortinet 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3BB17E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TNT_PPT_16x9_Light_Template(1)" id="{0B032D1B-031F-E14E-A8F4-01897A9EE432}" vid="{9AB235A3-EACC-6B44-BCC7-4286017544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CF52A6827C9444B48E3FB1946F0E93" ma:contentTypeVersion="20" ma:contentTypeDescription="Create a new document." ma:contentTypeScope="" ma:versionID="f2bb45f4af454a818ab51addbf19220e">
  <xsd:schema xmlns:xsd="http://www.w3.org/2001/XMLSchema" xmlns:xs="http://www.w3.org/2001/XMLSchema" xmlns:p="http://schemas.microsoft.com/office/2006/metadata/properties" xmlns:ns2="045b5842-c199-4f78-b51f-591a57e7bb2b" xmlns:ns3="bcbac138-1889-45ac-863a-d6d3b7fc631d" targetNamespace="http://schemas.microsoft.com/office/2006/metadata/properties" ma:root="true" ma:fieldsID="3fad14398a3ba42cdbf53fe4436f09dc" ns2:_="" ns3:_="">
    <xsd:import namespace="045b5842-c199-4f78-b51f-591a57e7bb2b"/>
    <xsd:import namespace="bcbac138-1889-45ac-863a-d6d3b7fc6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GroupTag" minOccurs="0"/>
                <xsd:element ref="ns2:MediaServiceBillingMetadata" minOccurs="0"/>
                <xsd:element ref="ns2:Content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b5842-c199-4f78-b51f-591a57e7bb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37c7e1d-08f1-45b1-b725-95e43607a7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GroupTag" ma:index="25" nillable="true" ma:displayName="Group Tag" ma:format="Dropdown" ma:internalName="GroupTag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Hybrid Mesh Firewall"/>
                    <xsd:enumeration value="NOC Management"/>
                    <xsd:enumeration value="Unified SASE"/>
                    <xsd:enumeration value="LAN Edge"/>
                    <xsd:enumeration value="FortiGuard Security Services"/>
                    <xsd:enumeration value="SecOps"/>
                    <xsd:enumeration value="Cloud Security"/>
                    <xsd:enumeration value="Key Solutions"/>
                    <xsd:enumeration value="Data Security"/>
                    <xsd:enumeration value="FortiCare"/>
                    <xsd:enumeration value="Choice 11"/>
                  </xsd:restriction>
                </xsd:simpleType>
              </xsd:element>
            </xsd:sequence>
          </xsd:extension>
        </xsd:complexContent>
      </xsd:complex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ContentCategory" ma:index="27" nillable="true" ma:displayName="Content Category" ma:format="Dropdown" ma:internalName="ContentCategory">
      <xsd:simpleType>
        <xsd:restriction base="dms:Choice">
          <xsd:enumeration value="Sales Deck Recording"/>
          <xsd:enumeration value="Choice 2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bac138-1889-45ac-863a-d6d3b7fc6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0292957-d0c4-430e-a25d-1591601dfc06}" ma:internalName="TaxCatchAll" ma:showField="CatchAllData" ma:web="bcbac138-1889-45ac-863a-d6d3b7fc63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bac138-1889-45ac-863a-d6d3b7fc631d">
      <UserInfo>
        <DisplayName>Maximillian Zeumer</DisplayName>
        <AccountId>22</AccountId>
        <AccountType/>
      </UserInfo>
      <UserInfo>
        <DisplayName>SharingLinks.c8144f9d-1741-40a8-99e1-98f6af6814e5.OrganizationView.7bb9ef40-3642-4471-b92c-ab47de36804a</DisplayName>
        <AccountId>21</AccountId>
        <AccountType/>
      </UserInfo>
      <UserInfo>
        <DisplayName>John Damon</DisplayName>
        <AccountId>33</AccountId>
        <AccountType/>
      </UserInfo>
      <UserInfo>
        <DisplayName>Maristelle Bagis Hosaka</DisplayName>
        <AccountId>32</AccountId>
        <AccountType/>
      </UserInfo>
      <UserInfo>
        <DisplayName>Darius Goodall</DisplayName>
        <AccountId>957</AccountId>
        <AccountType/>
      </UserInfo>
      <UserInfo>
        <DisplayName>Pete Banham</DisplayName>
        <AccountId>536</AccountId>
        <AccountType/>
      </UserInfo>
    </SharedWithUsers>
    <lcf76f155ced4ddcb4097134ff3c332f xmlns="045b5842-c199-4f78-b51f-591a57e7bb2b">
      <Terms xmlns="http://schemas.microsoft.com/office/infopath/2007/PartnerControls"/>
    </lcf76f155ced4ddcb4097134ff3c332f>
    <TaxCatchAll xmlns="bcbac138-1889-45ac-863a-d6d3b7fc631d" xsi:nil="true"/>
    <GroupTag xmlns="045b5842-c199-4f78-b51f-591a57e7bb2b" xsi:nil="true"/>
    <ContentCategory xmlns="045b5842-c199-4f78-b51f-591a57e7bb2b" xsi:nil="true"/>
  </documentManagement>
</p:properties>
</file>

<file path=customXml/itemProps1.xml><?xml version="1.0" encoding="utf-8"?>
<ds:datastoreItem xmlns:ds="http://schemas.openxmlformats.org/officeDocument/2006/customXml" ds:itemID="{7B4A2DF5-44C3-4DB0-9E10-809553BD46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b5842-c199-4f78-b51f-591a57e7bb2b"/>
    <ds:schemaRef ds:uri="bcbac138-1889-45ac-863a-d6d3b7fc63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B12D7E-5AAE-4B69-BC02-1E99C080E0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F7A5A-1472-4E38-82C2-838CE6E9DF65}">
  <ds:schemaRefs>
    <ds:schemaRef ds:uri="http://schemas.microsoft.com/office/2006/metadata/properties"/>
    <ds:schemaRef ds:uri="http://schemas.microsoft.com/office/infopath/2007/PartnerControls"/>
    <ds:schemaRef ds:uri="bcbac138-1889-45ac-863a-d6d3b7fc631d"/>
    <ds:schemaRef ds:uri="045b5842-c199-4f78-b51f-591a57e7bb2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32627</TotalTime>
  <Words>2623</Words>
  <Application>Microsoft Office PowerPoint</Application>
  <PresentationFormat>Widescreen</PresentationFormat>
  <Paragraphs>310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Rounded MT Bold</vt:lpstr>
      <vt:lpstr>Barlow</vt:lpstr>
      <vt:lpstr>BentonSans Medium</vt:lpstr>
      <vt:lpstr>Calibri</vt:lpstr>
      <vt:lpstr>Fortinet Master Template</vt:lpstr>
      <vt:lpstr>FortiGuard AI-powered Security Services</vt:lpstr>
      <vt:lpstr>The Threat of AI – The Modern Threat Landscape</vt:lpstr>
      <vt:lpstr>AI Attacks vs AI Defense: Two Sides Of The Same Coin</vt:lpstr>
      <vt:lpstr>The Modern Threat Landscape Trends</vt:lpstr>
      <vt:lpstr>Proactive Always-On AI-Powered Defense</vt:lpstr>
      <vt:lpstr>FortiGuard Labs</vt:lpstr>
      <vt:lpstr>Real-Time AI-Powered Threat Intelligence</vt:lpstr>
      <vt:lpstr>AI at Fortinet Powered by FortiGuard Labs</vt:lpstr>
      <vt:lpstr>FortiGuard AI-powered Security Services and the Fabric</vt:lpstr>
      <vt:lpstr>FortiGuard AI-Powered Security Services Portfolio</vt:lpstr>
      <vt:lpstr>Seamless Unified Integrated Defense for Everywhere Protection</vt:lpstr>
      <vt:lpstr>FortiGate AI-powered Security Bundles</vt:lpstr>
      <vt:lpstr>FortiGuard Services by Bundles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Ruoting Zhao</dc:creator>
  <cp:keywords/>
  <dc:description/>
  <cp:lastModifiedBy>Benoit Buonassera</cp:lastModifiedBy>
  <cp:revision>60</cp:revision>
  <dcterms:created xsi:type="dcterms:W3CDTF">2022-02-14T23:16:15Z</dcterms:created>
  <dcterms:modified xsi:type="dcterms:W3CDTF">2025-10-16T18:52:09Z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0x01010020CF52A6827C9444B48E3FB1946F0E93</vt:lpwstr>
  </property>
</Properties>
</file>